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1" r:id="rId1"/>
  </p:sldMasterIdLst>
  <p:handoutMasterIdLst>
    <p:handoutMasterId r:id="rId19"/>
  </p:handoutMasterIdLst>
  <p:sldIdLst>
    <p:sldId id="256" r:id="rId2"/>
    <p:sldId id="277" r:id="rId3"/>
    <p:sldId id="257" r:id="rId4"/>
    <p:sldId id="276" r:id="rId5"/>
    <p:sldId id="279" r:id="rId6"/>
    <p:sldId id="280" r:id="rId7"/>
    <p:sldId id="278" r:id="rId8"/>
    <p:sldId id="271" r:id="rId9"/>
    <p:sldId id="269" r:id="rId10"/>
    <p:sldId id="268" r:id="rId11"/>
    <p:sldId id="282" r:id="rId12"/>
    <p:sldId id="284" r:id="rId13"/>
    <p:sldId id="259" r:id="rId14"/>
    <p:sldId id="274" r:id="rId15"/>
    <p:sldId id="275" r:id="rId16"/>
    <p:sldId id="273" r:id="rId17"/>
    <p:sldId id="281" r:id="rId18"/>
  </p:sldIdLst>
  <p:sldSz cx="12192000" cy="6858000"/>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116" d="100"/>
          <a:sy n="116" d="100"/>
        </p:scale>
        <p:origin x="2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7C9E31-033E-4C7A-8AE3-33A7CD499A77}" type="doc">
      <dgm:prSet loTypeId="urn:microsoft.com/office/officeart/2005/8/layout/hList9" loCatId="list" qsTypeId="urn:microsoft.com/office/officeart/2005/8/quickstyle/simple1" qsCatId="simple" csTypeId="urn:microsoft.com/office/officeart/2005/8/colors/accent2_2" csCatId="accent2" phldr="1"/>
      <dgm:spPr/>
      <dgm:t>
        <a:bodyPr/>
        <a:lstStyle/>
        <a:p>
          <a:endParaRPr lang="en-US"/>
        </a:p>
      </dgm:t>
    </dgm:pt>
    <dgm:pt modelId="{8A78ADCA-342A-46CE-B1FC-29FA615360EE}">
      <dgm:prSet phldrT="[Text]" custT="1"/>
      <dgm:spPr/>
      <dgm:t>
        <a:bodyPr/>
        <a:lstStyle/>
        <a:p>
          <a:r>
            <a:rPr lang="en-US" sz="1800" dirty="0" smtClean="0"/>
            <a:t>January</a:t>
          </a:r>
          <a:endParaRPr lang="en-US" sz="1800" dirty="0"/>
        </a:p>
      </dgm:t>
    </dgm:pt>
    <dgm:pt modelId="{C36AE474-4B92-45CC-A249-1F62B9526339}" type="parTrans" cxnId="{FFA6486C-4729-41F2-94F5-4C11408475F6}">
      <dgm:prSet/>
      <dgm:spPr/>
      <dgm:t>
        <a:bodyPr/>
        <a:lstStyle/>
        <a:p>
          <a:endParaRPr lang="en-US"/>
        </a:p>
      </dgm:t>
    </dgm:pt>
    <dgm:pt modelId="{C1A63480-A4E1-454B-A0C3-5C1B321CA8A1}" type="sibTrans" cxnId="{FFA6486C-4729-41F2-94F5-4C11408475F6}">
      <dgm:prSet/>
      <dgm:spPr/>
      <dgm:t>
        <a:bodyPr/>
        <a:lstStyle/>
        <a:p>
          <a:endParaRPr lang="en-US"/>
        </a:p>
      </dgm:t>
    </dgm:pt>
    <dgm:pt modelId="{9AD41AD8-A663-479F-B33C-97916A3D291E}">
      <dgm:prSet phldrT="[Text]"/>
      <dgm:spPr/>
      <dgm:t>
        <a:bodyPr/>
        <a:lstStyle/>
        <a:p>
          <a:r>
            <a:rPr lang="en-US" dirty="0" smtClean="0"/>
            <a:t>“Recruiting &amp; Employment Goals”</a:t>
          </a:r>
          <a:endParaRPr lang="en-US" dirty="0"/>
        </a:p>
      </dgm:t>
    </dgm:pt>
    <dgm:pt modelId="{A4D448F8-7260-4047-B244-04B3444E1D66}" type="parTrans" cxnId="{B946680F-F2E4-4735-871D-0A79F42251C7}">
      <dgm:prSet/>
      <dgm:spPr/>
      <dgm:t>
        <a:bodyPr/>
        <a:lstStyle/>
        <a:p>
          <a:endParaRPr lang="en-US"/>
        </a:p>
      </dgm:t>
    </dgm:pt>
    <dgm:pt modelId="{AFC885B9-9D3B-4102-8F00-43640369C75F}" type="sibTrans" cxnId="{B946680F-F2E4-4735-871D-0A79F42251C7}">
      <dgm:prSet/>
      <dgm:spPr/>
      <dgm:t>
        <a:bodyPr/>
        <a:lstStyle/>
        <a:p>
          <a:endParaRPr lang="en-US"/>
        </a:p>
      </dgm:t>
    </dgm:pt>
    <dgm:pt modelId="{CA3D25A8-0F74-4BA7-B41F-FB474FC8F323}">
      <dgm:prSet phldrT="[Text]"/>
      <dgm:spPr/>
      <dgm:t>
        <a:bodyPr/>
        <a:lstStyle/>
        <a:p>
          <a:r>
            <a:rPr lang="en-US" dirty="0" err="1" smtClean="0"/>
            <a:t>HeW</a:t>
          </a:r>
          <a:r>
            <a:rPr lang="en-US" dirty="0" smtClean="0"/>
            <a:t> Navigator Quarterly Goals</a:t>
          </a:r>
          <a:endParaRPr lang="en-US" dirty="0"/>
        </a:p>
      </dgm:t>
    </dgm:pt>
    <dgm:pt modelId="{F06357ED-FC67-4512-8ED8-743029D5AF34}" type="parTrans" cxnId="{48B3950A-BE9A-4D43-AC67-72A468E6078C}">
      <dgm:prSet/>
      <dgm:spPr/>
      <dgm:t>
        <a:bodyPr/>
        <a:lstStyle/>
        <a:p>
          <a:endParaRPr lang="en-US"/>
        </a:p>
      </dgm:t>
    </dgm:pt>
    <dgm:pt modelId="{B941A7A7-F766-41AF-9573-D8B575FE91DA}" type="sibTrans" cxnId="{48B3950A-BE9A-4D43-AC67-72A468E6078C}">
      <dgm:prSet/>
      <dgm:spPr/>
      <dgm:t>
        <a:bodyPr/>
        <a:lstStyle/>
        <a:p>
          <a:endParaRPr lang="en-US"/>
        </a:p>
      </dgm:t>
    </dgm:pt>
    <dgm:pt modelId="{F370C541-0C58-4CDC-86CD-0B0398C86943}">
      <dgm:prSet phldrT="[Text]" custT="1"/>
      <dgm:spPr/>
      <dgm:t>
        <a:bodyPr/>
        <a:lstStyle/>
        <a:p>
          <a:r>
            <a:rPr lang="en-US" sz="1700" dirty="0" smtClean="0"/>
            <a:t>February</a:t>
          </a:r>
          <a:endParaRPr lang="en-US" sz="1700" dirty="0"/>
        </a:p>
      </dgm:t>
    </dgm:pt>
    <dgm:pt modelId="{81A19DDB-40E4-4A89-8267-D89FB92B9982}" type="parTrans" cxnId="{4768283D-1248-447C-9D06-254CEFD1726C}">
      <dgm:prSet/>
      <dgm:spPr/>
      <dgm:t>
        <a:bodyPr/>
        <a:lstStyle/>
        <a:p>
          <a:endParaRPr lang="en-US"/>
        </a:p>
      </dgm:t>
    </dgm:pt>
    <dgm:pt modelId="{BB717C16-42AF-4981-8B0C-C8E7A2480DAF}" type="sibTrans" cxnId="{4768283D-1248-447C-9D06-254CEFD1726C}">
      <dgm:prSet/>
      <dgm:spPr/>
      <dgm:t>
        <a:bodyPr/>
        <a:lstStyle/>
        <a:p>
          <a:endParaRPr lang="en-US"/>
        </a:p>
      </dgm:t>
    </dgm:pt>
    <dgm:pt modelId="{408CC372-652C-4B53-8B9D-F8A01B801224}">
      <dgm:prSet phldrT="[Text]"/>
      <dgm:spPr/>
      <dgm:t>
        <a:bodyPr/>
        <a:lstStyle/>
        <a:p>
          <a:r>
            <a:rPr lang="en-US" dirty="0" smtClean="0"/>
            <a:t>“Recruiting TAA Participants”</a:t>
          </a:r>
          <a:endParaRPr lang="en-US" dirty="0"/>
        </a:p>
      </dgm:t>
    </dgm:pt>
    <dgm:pt modelId="{D9317F59-1523-4F65-8302-3040CFDBD419}" type="parTrans" cxnId="{53C27EF0-B963-47C5-BB16-112DA6BDAD51}">
      <dgm:prSet/>
      <dgm:spPr/>
      <dgm:t>
        <a:bodyPr/>
        <a:lstStyle/>
        <a:p>
          <a:endParaRPr lang="en-US"/>
        </a:p>
      </dgm:t>
    </dgm:pt>
    <dgm:pt modelId="{8EEF2F7D-2CE8-4271-B34B-851BB44DBAE6}" type="sibTrans" cxnId="{53C27EF0-B963-47C5-BB16-112DA6BDAD51}">
      <dgm:prSet/>
      <dgm:spPr/>
      <dgm:t>
        <a:bodyPr/>
        <a:lstStyle/>
        <a:p>
          <a:endParaRPr lang="en-US"/>
        </a:p>
      </dgm:t>
    </dgm:pt>
    <dgm:pt modelId="{8C5ABA63-9E63-4589-B864-DC6D3ED80A95}">
      <dgm:prSet phldrT="[Text]"/>
      <dgm:spPr/>
      <dgm:t>
        <a:bodyPr/>
        <a:lstStyle/>
        <a:p>
          <a:r>
            <a:rPr lang="en-US" dirty="0" smtClean="0"/>
            <a:t>Guest Speakers: Caitlyn &amp; Bill, WA Labor Council</a:t>
          </a:r>
        </a:p>
      </dgm:t>
    </dgm:pt>
    <dgm:pt modelId="{442EABC7-8B79-4A5C-977A-17F11DDAEE81}" type="parTrans" cxnId="{05C69B16-3AE1-4AE7-9857-601E9701C7DB}">
      <dgm:prSet/>
      <dgm:spPr/>
      <dgm:t>
        <a:bodyPr/>
        <a:lstStyle/>
        <a:p>
          <a:endParaRPr lang="en-US"/>
        </a:p>
      </dgm:t>
    </dgm:pt>
    <dgm:pt modelId="{14B22F5E-6185-4776-9CDD-8DA21EECCDFA}" type="sibTrans" cxnId="{05C69B16-3AE1-4AE7-9857-601E9701C7DB}">
      <dgm:prSet/>
      <dgm:spPr/>
      <dgm:t>
        <a:bodyPr/>
        <a:lstStyle/>
        <a:p>
          <a:endParaRPr lang="en-US"/>
        </a:p>
      </dgm:t>
    </dgm:pt>
    <dgm:pt modelId="{99063E51-70D5-4007-B68C-DB43F5AF685A}" type="pres">
      <dgm:prSet presAssocID="{D97C9E31-033E-4C7A-8AE3-33A7CD499A77}" presName="list" presStyleCnt="0">
        <dgm:presLayoutVars>
          <dgm:dir/>
          <dgm:animLvl val="lvl"/>
        </dgm:presLayoutVars>
      </dgm:prSet>
      <dgm:spPr/>
      <dgm:t>
        <a:bodyPr/>
        <a:lstStyle/>
        <a:p>
          <a:endParaRPr lang="en-US"/>
        </a:p>
      </dgm:t>
    </dgm:pt>
    <dgm:pt modelId="{F3BBC987-CFAA-4AC0-A1AF-57AE490B31B8}" type="pres">
      <dgm:prSet presAssocID="{8A78ADCA-342A-46CE-B1FC-29FA615360EE}" presName="posSpace" presStyleCnt="0"/>
      <dgm:spPr/>
    </dgm:pt>
    <dgm:pt modelId="{21A1228B-05C9-444A-BE6C-ECB950F21BC2}" type="pres">
      <dgm:prSet presAssocID="{8A78ADCA-342A-46CE-B1FC-29FA615360EE}" presName="vertFlow" presStyleCnt="0"/>
      <dgm:spPr/>
    </dgm:pt>
    <dgm:pt modelId="{C44F117F-F934-4FCF-A9BB-25D559435291}" type="pres">
      <dgm:prSet presAssocID="{8A78ADCA-342A-46CE-B1FC-29FA615360EE}" presName="topSpace" presStyleCnt="0"/>
      <dgm:spPr/>
    </dgm:pt>
    <dgm:pt modelId="{7A3C170E-6F9F-4EB6-ACD5-C505CE805FD1}" type="pres">
      <dgm:prSet presAssocID="{8A78ADCA-342A-46CE-B1FC-29FA615360EE}" presName="firstComp" presStyleCnt="0"/>
      <dgm:spPr/>
    </dgm:pt>
    <dgm:pt modelId="{A86A7A71-E692-478A-9676-51E41DF1C4EC}" type="pres">
      <dgm:prSet presAssocID="{8A78ADCA-342A-46CE-B1FC-29FA615360EE}" presName="firstChild" presStyleLbl="bgAccFollowNode1" presStyleIdx="0" presStyleCnt="4"/>
      <dgm:spPr/>
      <dgm:t>
        <a:bodyPr/>
        <a:lstStyle/>
        <a:p>
          <a:endParaRPr lang="en-US"/>
        </a:p>
      </dgm:t>
    </dgm:pt>
    <dgm:pt modelId="{C2B9450C-9F83-4723-83A7-E691B3A34E3A}" type="pres">
      <dgm:prSet presAssocID="{8A78ADCA-342A-46CE-B1FC-29FA615360EE}" presName="firstChildTx" presStyleLbl="bgAccFollowNode1" presStyleIdx="0" presStyleCnt="4">
        <dgm:presLayoutVars>
          <dgm:bulletEnabled val="1"/>
        </dgm:presLayoutVars>
      </dgm:prSet>
      <dgm:spPr/>
      <dgm:t>
        <a:bodyPr/>
        <a:lstStyle/>
        <a:p>
          <a:endParaRPr lang="en-US"/>
        </a:p>
      </dgm:t>
    </dgm:pt>
    <dgm:pt modelId="{2C6A0E6F-FE9E-437E-9D47-327A4D02B659}" type="pres">
      <dgm:prSet presAssocID="{CA3D25A8-0F74-4BA7-B41F-FB474FC8F323}" presName="comp" presStyleCnt="0"/>
      <dgm:spPr/>
    </dgm:pt>
    <dgm:pt modelId="{251C3F3E-19C2-4B08-9EEA-0B89FF1EE7EC}" type="pres">
      <dgm:prSet presAssocID="{CA3D25A8-0F74-4BA7-B41F-FB474FC8F323}" presName="child" presStyleLbl="bgAccFollowNode1" presStyleIdx="1" presStyleCnt="4"/>
      <dgm:spPr/>
      <dgm:t>
        <a:bodyPr/>
        <a:lstStyle/>
        <a:p>
          <a:endParaRPr lang="en-US"/>
        </a:p>
      </dgm:t>
    </dgm:pt>
    <dgm:pt modelId="{A1CE7649-9725-45C5-A969-746F6EE7A424}" type="pres">
      <dgm:prSet presAssocID="{CA3D25A8-0F74-4BA7-B41F-FB474FC8F323}" presName="childTx" presStyleLbl="bgAccFollowNode1" presStyleIdx="1" presStyleCnt="4">
        <dgm:presLayoutVars>
          <dgm:bulletEnabled val="1"/>
        </dgm:presLayoutVars>
      </dgm:prSet>
      <dgm:spPr/>
      <dgm:t>
        <a:bodyPr/>
        <a:lstStyle/>
        <a:p>
          <a:endParaRPr lang="en-US"/>
        </a:p>
      </dgm:t>
    </dgm:pt>
    <dgm:pt modelId="{2AE906A3-830A-48CC-94A5-0234FD985837}" type="pres">
      <dgm:prSet presAssocID="{8A78ADCA-342A-46CE-B1FC-29FA615360EE}" presName="negSpace" presStyleCnt="0"/>
      <dgm:spPr/>
    </dgm:pt>
    <dgm:pt modelId="{F62CF767-8AB0-4F7B-979A-3007D27587F2}" type="pres">
      <dgm:prSet presAssocID="{8A78ADCA-342A-46CE-B1FC-29FA615360EE}" presName="circle" presStyleLbl="node1" presStyleIdx="0" presStyleCnt="2" custLinFactNeighborX="-17281" custLinFactNeighborY="-794"/>
      <dgm:spPr/>
      <dgm:t>
        <a:bodyPr/>
        <a:lstStyle/>
        <a:p>
          <a:endParaRPr lang="en-US"/>
        </a:p>
      </dgm:t>
    </dgm:pt>
    <dgm:pt modelId="{AF60AF31-3108-4786-B8DB-976C2FDC6EEF}" type="pres">
      <dgm:prSet presAssocID="{C1A63480-A4E1-454B-A0C3-5C1B321CA8A1}" presName="transSpace" presStyleCnt="0"/>
      <dgm:spPr/>
    </dgm:pt>
    <dgm:pt modelId="{22B0F73E-6B8A-45F6-820D-41314AF94167}" type="pres">
      <dgm:prSet presAssocID="{F370C541-0C58-4CDC-86CD-0B0398C86943}" presName="posSpace" presStyleCnt="0"/>
      <dgm:spPr/>
    </dgm:pt>
    <dgm:pt modelId="{C72C5374-AFEB-4DBC-B654-030298A7E2E2}" type="pres">
      <dgm:prSet presAssocID="{F370C541-0C58-4CDC-86CD-0B0398C86943}" presName="vertFlow" presStyleCnt="0"/>
      <dgm:spPr/>
    </dgm:pt>
    <dgm:pt modelId="{9AC49617-1E39-4F21-8385-7BF6CEE4D7D0}" type="pres">
      <dgm:prSet presAssocID="{F370C541-0C58-4CDC-86CD-0B0398C86943}" presName="topSpace" presStyleCnt="0"/>
      <dgm:spPr/>
    </dgm:pt>
    <dgm:pt modelId="{BB8637EC-67FF-42BD-AF6D-D7F5DBA25822}" type="pres">
      <dgm:prSet presAssocID="{F370C541-0C58-4CDC-86CD-0B0398C86943}" presName="firstComp" presStyleCnt="0"/>
      <dgm:spPr/>
    </dgm:pt>
    <dgm:pt modelId="{4B42F1C3-F199-491D-9DC8-F5AF2410303B}" type="pres">
      <dgm:prSet presAssocID="{F370C541-0C58-4CDC-86CD-0B0398C86943}" presName="firstChild" presStyleLbl="bgAccFollowNode1" presStyleIdx="2" presStyleCnt="4"/>
      <dgm:spPr/>
      <dgm:t>
        <a:bodyPr/>
        <a:lstStyle/>
        <a:p>
          <a:endParaRPr lang="en-US"/>
        </a:p>
      </dgm:t>
    </dgm:pt>
    <dgm:pt modelId="{55D5A8C2-1345-4B54-94F6-9D4E8AE16185}" type="pres">
      <dgm:prSet presAssocID="{F370C541-0C58-4CDC-86CD-0B0398C86943}" presName="firstChildTx" presStyleLbl="bgAccFollowNode1" presStyleIdx="2" presStyleCnt="4">
        <dgm:presLayoutVars>
          <dgm:bulletEnabled val="1"/>
        </dgm:presLayoutVars>
      </dgm:prSet>
      <dgm:spPr/>
      <dgm:t>
        <a:bodyPr/>
        <a:lstStyle/>
        <a:p>
          <a:endParaRPr lang="en-US"/>
        </a:p>
      </dgm:t>
    </dgm:pt>
    <dgm:pt modelId="{C8857C03-1D49-4E05-B75C-2EFA319FF057}" type="pres">
      <dgm:prSet presAssocID="{8C5ABA63-9E63-4589-B864-DC6D3ED80A95}" presName="comp" presStyleCnt="0"/>
      <dgm:spPr/>
    </dgm:pt>
    <dgm:pt modelId="{70A98790-61B8-47E2-B591-43BF432E8004}" type="pres">
      <dgm:prSet presAssocID="{8C5ABA63-9E63-4589-B864-DC6D3ED80A95}" presName="child" presStyleLbl="bgAccFollowNode1" presStyleIdx="3" presStyleCnt="4"/>
      <dgm:spPr/>
      <dgm:t>
        <a:bodyPr/>
        <a:lstStyle/>
        <a:p>
          <a:endParaRPr lang="en-US"/>
        </a:p>
      </dgm:t>
    </dgm:pt>
    <dgm:pt modelId="{4D86248A-345E-4DA7-A353-BFE73FA0E74A}" type="pres">
      <dgm:prSet presAssocID="{8C5ABA63-9E63-4589-B864-DC6D3ED80A95}" presName="childTx" presStyleLbl="bgAccFollowNode1" presStyleIdx="3" presStyleCnt="4">
        <dgm:presLayoutVars>
          <dgm:bulletEnabled val="1"/>
        </dgm:presLayoutVars>
      </dgm:prSet>
      <dgm:spPr/>
      <dgm:t>
        <a:bodyPr/>
        <a:lstStyle/>
        <a:p>
          <a:endParaRPr lang="en-US"/>
        </a:p>
      </dgm:t>
    </dgm:pt>
    <dgm:pt modelId="{BB777FC1-BAC1-4F49-848A-BFE24F709BA6}" type="pres">
      <dgm:prSet presAssocID="{F370C541-0C58-4CDC-86CD-0B0398C86943}" presName="negSpace" presStyleCnt="0"/>
      <dgm:spPr/>
    </dgm:pt>
    <dgm:pt modelId="{7C989E4C-F45D-4CBB-AA96-4B7131876092}" type="pres">
      <dgm:prSet presAssocID="{F370C541-0C58-4CDC-86CD-0B0398C86943}" presName="circle" presStyleLbl="node1" presStyleIdx="1" presStyleCnt="2"/>
      <dgm:spPr/>
      <dgm:t>
        <a:bodyPr/>
        <a:lstStyle/>
        <a:p>
          <a:endParaRPr lang="en-US"/>
        </a:p>
      </dgm:t>
    </dgm:pt>
  </dgm:ptLst>
  <dgm:cxnLst>
    <dgm:cxn modelId="{90274D97-D59F-4998-B464-805745076FDC}" type="presOf" srcId="{8A78ADCA-342A-46CE-B1FC-29FA615360EE}" destId="{F62CF767-8AB0-4F7B-979A-3007D27587F2}" srcOrd="0" destOrd="0" presId="urn:microsoft.com/office/officeart/2005/8/layout/hList9"/>
    <dgm:cxn modelId="{684B78A6-EEDE-452D-B66A-C4B85F16EF26}" type="presOf" srcId="{CA3D25A8-0F74-4BA7-B41F-FB474FC8F323}" destId="{A1CE7649-9725-45C5-A969-746F6EE7A424}" srcOrd="1" destOrd="0" presId="urn:microsoft.com/office/officeart/2005/8/layout/hList9"/>
    <dgm:cxn modelId="{B946680F-F2E4-4735-871D-0A79F42251C7}" srcId="{8A78ADCA-342A-46CE-B1FC-29FA615360EE}" destId="{9AD41AD8-A663-479F-B33C-97916A3D291E}" srcOrd="0" destOrd="0" parTransId="{A4D448F8-7260-4047-B244-04B3444E1D66}" sibTransId="{AFC885B9-9D3B-4102-8F00-43640369C75F}"/>
    <dgm:cxn modelId="{FFA6486C-4729-41F2-94F5-4C11408475F6}" srcId="{D97C9E31-033E-4C7A-8AE3-33A7CD499A77}" destId="{8A78ADCA-342A-46CE-B1FC-29FA615360EE}" srcOrd="0" destOrd="0" parTransId="{C36AE474-4B92-45CC-A249-1F62B9526339}" sibTransId="{C1A63480-A4E1-454B-A0C3-5C1B321CA8A1}"/>
    <dgm:cxn modelId="{4768283D-1248-447C-9D06-254CEFD1726C}" srcId="{D97C9E31-033E-4C7A-8AE3-33A7CD499A77}" destId="{F370C541-0C58-4CDC-86CD-0B0398C86943}" srcOrd="1" destOrd="0" parTransId="{81A19DDB-40E4-4A89-8267-D89FB92B9982}" sibTransId="{BB717C16-42AF-4981-8B0C-C8E7A2480DAF}"/>
    <dgm:cxn modelId="{ADA6CA3A-599A-4E3F-8A76-980727696070}" type="presOf" srcId="{9AD41AD8-A663-479F-B33C-97916A3D291E}" destId="{A86A7A71-E692-478A-9676-51E41DF1C4EC}" srcOrd="0" destOrd="0" presId="urn:microsoft.com/office/officeart/2005/8/layout/hList9"/>
    <dgm:cxn modelId="{88486014-1CA3-4D9A-AFF0-ADDFC832C151}" type="presOf" srcId="{8C5ABA63-9E63-4589-B864-DC6D3ED80A95}" destId="{70A98790-61B8-47E2-B591-43BF432E8004}" srcOrd="0" destOrd="0" presId="urn:microsoft.com/office/officeart/2005/8/layout/hList9"/>
    <dgm:cxn modelId="{5B6AD10F-9796-491D-B1B9-7D097E46BEC4}" type="presOf" srcId="{408CC372-652C-4B53-8B9D-F8A01B801224}" destId="{4B42F1C3-F199-491D-9DC8-F5AF2410303B}" srcOrd="0" destOrd="0" presId="urn:microsoft.com/office/officeart/2005/8/layout/hList9"/>
    <dgm:cxn modelId="{05C69B16-3AE1-4AE7-9857-601E9701C7DB}" srcId="{F370C541-0C58-4CDC-86CD-0B0398C86943}" destId="{8C5ABA63-9E63-4589-B864-DC6D3ED80A95}" srcOrd="1" destOrd="0" parTransId="{442EABC7-8B79-4A5C-977A-17F11DDAEE81}" sibTransId="{14B22F5E-6185-4776-9CDD-8DA21EECCDFA}"/>
    <dgm:cxn modelId="{25C11E95-42D7-4551-A611-8F52B4D79802}" type="presOf" srcId="{9AD41AD8-A663-479F-B33C-97916A3D291E}" destId="{C2B9450C-9F83-4723-83A7-E691B3A34E3A}" srcOrd="1" destOrd="0" presId="urn:microsoft.com/office/officeart/2005/8/layout/hList9"/>
    <dgm:cxn modelId="{53C27EF0-B963-47C5-BB16-112DA6BDAD51}" srcId="{F370C541-0C58-4CDC-86CD-0B0398C86943}" destId="{408CC372-652C-4B53-8B9D-F8A01B801224}" srcOrd="0" destOrd="0" parTransId="{D9317F59-1523-4F65-8302-3040CFDBD419}" sibTransId="{8EEF2F7D-2CE8-4271-B34B-851BB44DBAE6}"/>
    <dgm:cxn modelId="{878F21F4-F0F6-4BAE-935D-DDACDFCBCA0E}" type="presOf" srcId="{D97C9E31-033E-4C7A-8AE3-33A7CD499A77}" destId="{99063E51-70D5-4007-B68C-DB43F5AF685A}" srcOrd="0" destOrd="0" presId="urn:microsoft.com/office/officeart/2005/8/layout/hList9"/>
    <dgm:cxn modelId="{48B3950A-BE9A-4D43-AC67-72A468E6078C}" srcId="{8A78ADCA-342A-46CE-B1FC-29FA615360EE}" destId="{CA3D25A8-0F74-4BA7-B41F-FB474FC8F323}" srcOrd="1" destOrd="0" parTransId="{F06357ED-FC67-4512-8ED8-743029D5AF34}" sibTransId="{B941A7A7-F766-41AF-9573-D8B575FE91DA}"/>
    <dgm:cxn modelId="{11A6A92D-8455-49F2-AC0F-49DE827A489E}" type="presOf" srcId="{408CC372-652C-4B53-8B9D-F8A01B801224}" destId="{55D5A8C2-1345-4B54-94F6-9D4E8AE16185}" srcOrd="1" destOrd="0" presId="urn:microsoft.com/office/officeart/2005/8/layout/hList9"/>
    <dgm:cxn modelId="{2218B1CE-C84F-4786-A44F-1F087A776B20}" type="presOf" srcId="{8C5ABA63-9E63-4589-B864-DC6D3ED80A95}" destId="{4D86248A-345E-4DA7-A353-BFE73FA0E74A}" srcOrd="1" destOrd="0" presId="urn:microsoft.com/office/officeart/2005/8/layout/hList9"/>
    <dgm:cxn modelId="{2ED2F66E-CAE3-4ECC-BF6C-7C7C14D1D848}" type="presOf" srcId="{F370C541-0C58-4CDC-86CD-0B0398C86943}" destId="{7C989E4C-F45D-4CBB-AA96-4B7131876092}" srcOrd="0" destOrd="0" presId="urn:microsoft.com/office/officeart/2005/8/layout/hList9"/>
    <dgm:cxn modelId="{E536DB47-BDDB-4638-BBC8-D5A22319CDB7}" type="presOf" srcId="{CA3D25A8-0F74-4BA7-B41F-FB474FC8F323}" destId="{251C3F3E-19C2-4B08-9EEA-0B89FF1EE7EC}" srcOrd="0" destOrd="0" presId="urn:microsoft.com/office/officeart/2005/8/layout/hList9"/>
    <dgm:cxn modelId="{FCA204E7-E324-4C3C-9F76-05B10D575A67}" type="presParOf" srcId="{99063E51-70D5-4007-B68C-DB43F5AF685A}" destId="{F3BBC987-CFAA-4AC0-A1AF-57AE490B31B8}" srcOrd="0" destOrd="0" presId="urn:microsoft.com/office/officeart/2005/8/layout/hList9"/>
    <dgm:cxn modelId="{BCA43BA3-7545-4973-A4E1-0C7EC4FA9D34}" type="presParOf" srcId="{99063E51-70D5-4007-B68C-DB43F5AF685A}" destId="{21A1228B-05C9-444A-BE6C-ECB950F21BC2}" srcOrd="1" destOrd="0" presId="urn:microsoft.com/office/officeart/2005/8/layout/hList9"/>
    <dgm:cxn modelId="{50A68CAE-59B8-4C48-8323-2993D60795E3}" type="presParOf" srcId="{21A1228B-05C9-444A-BE6C-ECB950F21BC2}" destId="{C44F117F-F934-4FCF-A9BB-25D559435291}" srcOrd="0" destOrd="0" presId="urn:microsoft.com/office/officeart/2005/8/layout/hList9"/>
    <dgm:cxn modelId="{224A797A-B71F-44C1-AFAF-15826B426049}" type="presParOf" srcId="{21A1228B-05C9-444A-BE6C-ECB950F21BC2}" destId="{7A3C170E-6F9F-4EB6-ACD5-C505CE805FD1}" srcOrd="1" destOrd="0" presId="urn:microsoft.com/office/officeart/2005/8/layout/hList9"/>
    <dgm:cxn modelId="{DC118EB3-6C7E-4206-8617-AE86CCE98DD9}" type="presParOf" srcId="{7A3C170E-6F9F-4EB6-ACD5-C505CE805FD1}" destId="{A86A7A71-E692-478A-9676-51E41DF1C4EC}" srcOrd="0" destOrd="0" presId="urn:microsoft.com/office/officeart/2005/8/layout/hList9"/>
    <dgm:cxn modelId="{559809FD-E905-4380-BA02-C869EEC6E8F4}" type="presParOf" srcId="{7A3C170E-6F9F-4EB6-ACD5-C505CE805FD1}" destId="{C2B9450C-9F83-4723-83A7-E691B3A34E3A}" srcOrd="1" destOrd="0" presId="urn:microsoft.com/office/officeart/2005/8/layout/hList9"/>
    <dgm:cxn modelId="{83BEE6CE-65F3-4959-BF76-F076EFD0F92E}" type="presParOf" srcId="{21A1228B-05C9-444A-BE6C-ECB950F21BC2}" destId="{2C6A0E6F-FE9E-437E-9D47-327A4D02B659}" srcOrd="2" destOrd="0" presId="urn:microsoft.com/office/officeart/2005/8/layout/hList9"/>
    <dgm:cxn modelId="{4C40FCC3-8153-47DE-A992-6E8978EEFBA6}" type="presParOf" srcId="{2C6A0E6F-FE9E-437E-9D47-327A4D02B659}" destId="{251C3F3E-19C2-4B08-9EEA-0B89FF1EE7EC}" srcOrd="0" destOrd="0" presId="urn:microsoft.com/office/officeart/2005/8/layout/hList9"/>
    <dgm:cxn modelId="{6E9E4118-20ED-4A6B-82BA-0287F452F91F}" type="presParOf" srcId="{2C6A0E6F-FE9E-437E-9D47-327A4D02B659}" destId="{A1CE7649-9725-45C5-A969-746F6EE7A424}" srcOrd="1" destOrd="0" presId="urn:microsoft.com/office/officeart/2005/8/layout/hList9"/>
    <dgm:cxn modelId="{A083CF41-0CD7-4D58-B7FA-2EB9C5F0205A}" type="presParOf" srcId="{99063E51-70D5-4007-B68C-DB43F5AF685A}" destId="{2AE906A3-830A-48CC-94A5-0234FD985837}" srcOrd="2" destOrd="0" presId="urn:microsoft.com/office/officeart/2005/8/layout/hList9"/>
    <dgm:cxn modelId="{8DD3E1A3-B9C7-490C-82A5-07FAB9137D70}" type="presParOf" srcId="{99063E51-70D5-4007-B68C-DB43F5AF685A}" destId="{F62CF767-8AB0-4F7B-979A-3007D27587F2}" srcOrd="3" destOrd="0" presId="urn:microsoft.com/office/officeart/2005/8/layout/hList9"/>
    <dgm:cxn modelId="{0B3A7619-3292-46E5-B175-4F226296C1AC}" type="presParOf" srcId="{99063E51-70D5-4007-B68C-DB43F5AF685A}" destId="{AF60AF31-3108-4786-B8DB-976C2FDC6EEF}" srcOrd="4" destOrd="0" presId="urn:microsoft.com/office/officeart/2005/8/layout/hList9"/>
    <dgm:cxn modelId="{DF2986DD-276E-4A3D-A90E-68A75E7011B3}" type="presParOf" srcId="{99063E51-70D5-4007-B68C-DB43F5AF685A}" destId="{22B0F73E-6B8A-45F6-820D-41314AF94167}" srcOrd="5" destOrd="0" presId="urn:microsoft.com/office/officeart/2005/8/layout/hList9"/>
    <dgm:cxn modelId="{20101E50-8EF3-42F9-A3AA-98D5A3008140}" type="presParOf" srcId="{99063E51-70D5-4007-B68C-DB43F5AF685A}" destId="{C72C5374-AFEB-4DBC-B654-030298A7E2E2}" srcOrd="6" destOrd="0" presId="urn:microsoft.com/office/officeart/2005/8/layout/hList9"/>
    <dgm:cxn modelId="{AE4357DE-732A-4B00-970C-DB642654AB93}" type="presParOf" srcId="{C72C5374-AFEB-4DBC-B654-030298A7E2E2}" destId="{9AC49617-1E39-4F21-8385-7BF6CEE4D7D0}" srcOrd="0" destOrd="0" presId="urn:microsoft.com/office/officeart/2005/8/layout/hList9"/>
    <dgm:cxn modelId="{C0DEC08A-4655-4145-B21E-69AC76172EE2}" type="presParOf" srcId="{C72C5374-AFEB-4DBC-B654-030298A7E2E2}" destId="{BB8637EC-67FF-42BD-AF6D-D7F5DBA25822}" srcOrd="1" destOrd="0" presId="urn:microsoft.com/office/officeart/2005/8/layout/hList9"/>
    <dgm:cxn modelId="{15A2923D-674B-4000-9C68-B8A65A1F6FBD}" type="presParOf" srcId="{BB8637EC-67FF-42BD-AF6D-D7F5DBA25822}" destId="{4B42F1C3-F199-491D-9DC8-F5AF2410303B}" srcOrd="0" destOrd="0" presId="urn:microsoft.com/office/officeart/2005/8/layout/hList9"/>
    <dgm:cxn modelId="{CBBA97C5-5A9D-4609-AAE9-3637EB0D1841}" type="presParOf" srcId="{BB8637EC-67FF-42BD-AF6D-D7F5DBA25822}" destId="{55D5A8C2-1345-4B54-94F6-9D4E8AE16185}" srcOrd="1" destOrd="0" presId="urn:microsoft.com/office/officeart/2005/8/layout/hList9"/>
    <dgm:cxn modelId="{FEB7896A-0F7C-424F-95C1-9AAC76F29CF9}" type="presParOf" srcId="{C72C5374-AFEB-4DBC-B654-030298A7E2E2}" destId="{C8857C03-1D49-4E05-B75C-2EFA319FF057}" srcOrd="2" destOrd="0" presId="urn:microsoft.com/office/officeart/2005/8/layout/hList9"/>
    <dgm:cxn modelId="{98B7DFAA-DAD9-49EC-8CAA-1143DC8F1849}" type="presParOf" srcId="{C8857C03-1D49-4E05-B75C-2EFA319FF057}" destId="{70A98790-61B8-47E2-B591-43BF432E8004}" srcOrd="0" destOrd="0" presId="urn:microsoft.com/office/officeart/2005/8/layout/hList9"/>
    <dgm:cxn modelId="{79955D5E-C7C6-49E8-A942-D19064D8730E}" type="presParOf" srcId="{C8857C03-1D49-4E05-B75C-2EFA319FF057}" destId="{4D86248A-345E-4DA7-A353-BFE73FA0E74A}" srcOrd="1" destOrd="0" presId="urn:microsoft.com/office/officeart/2005/8/layout/hList9"/>
    <dgm:cxn modelId="{F597E436-B158-49E7-BECD-48277254FFB6}" type="presParOf" srcId="{99063E51-70D5-4007-B68C-DB43F5AF685A}" destId="{BB777FC1-BAC1-4F49-848A-BFE24F709BA6}" srcOrd="7" destOrd="0" presId="urn:microsoft.com/office/officeart/2005/8/layout/hList9"/>
    <dgm:cxn modelId="{B7E90935-50F0-46B6-A7FB-D998296B394C}" type="presParOf" srcId="{99063E51-70D5-4007-B68C-DB43F5AF685A}" destId="{7C989E4C-F45D-4CBB-AA96-4B7131876092}"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AB9A47-FDB3-48E7-9585-07E4FEADA79B}" type="doc">
      <dgm:prSet loTypeId="urn:microsoft.com/office/officeart/2005/8/layout/hList9" loCatId="list" qsTypeId="urn:microsoft.com/office/officeart/2005/8/quickstyle/simple1" qsCatId="simple" csTypeId="urn:microsoft.com/office/officeart/2005/8/colors/accent2_2" csCatId="accent2" phldr="1"/>
      <dgm:spPr/>
      <dgm:t>
        <a:bodyPr/>
        <a:lstStyle/>
        <a:p>
          <a:endParaRPr lang="en-US"/>
        </a:p>
      </dgm:t>
    </dgm:pt>
    <dgm:pt modelId="{09ABCC71-63B8-48AA-BDA6-22D26884FCE3}">
      <dgm:prSet phldrT="[Text]" custT="1"/>
      <dgm:spPr/>
      <dgm:t>
        <a:bodyPr/>
        <a:lstStyle/>
        <a:p>
          <a:r>
            <a:rPr lang="en-US" sz="1800" dirty="0" smtClean="0"/>
            <a:t>March</a:t>
          </a:r>
          <a:endParaRPr lang="en-US" sz="1800" dirty="0"/>
        </a:p>
      </dgm:t>
    </dgm:pt>
    <dgm:pt modelId="{15FF8BC4-E879-4101-BEB1-911FC41A7638}" type="parTrans" cxnId="{33C0E572-6E65-4B70-B87C-32324C70F5FD}">
      <dgm:prSet/>
      <dgm:spPr/>
      <dgm:t>
        <a:bodyPr/>
        <a:lstStyle/>
        <a:p>
          <a:endParaRPr lang="en-US"/>
        </a:p>
      </dgm:t>
    </dgm:pt>
    <dgm:pt modelId="{A9C2658D-82C4-403B-B95C-8A2EE035D8F2}" type="sibTrans" cxnId="{33C0E572-6E65-4B70-B87C-32324C70F5FD}">
      <dgm:prSet/>
      <dgm:spPr/>
      <dgm:t>
        <a:bodyPr/>
        <a:lstStyle/>
        <a:p>
          <a:endParaRPr lang="en-US"/>
        </a:p>
      </dgm:t>
    </dgm:pt>
    <dgm:pt modelId="{71DBB372-2634-4F2D-B2E9-5570FF944C51}">
      <dgm:prSet phldrT="[Text]" custT="1"/>
      <dgm:spPr/>
      <dgm:t>
        <a:bodyPr/>
        <a:lstStyle/>
        <a:p>
          <a:r>
            <a:rPr lang="en-US" sz="1600" dirty="0" smtClean="0"/>
            <a:t>“Attracting &amp; Retaining Employers”</a:t>
          </a:r>
          <a:endParaRPr lang="en-US" sz="1600" dirty="0"/>
        </a:p>
      </dgm:t>
    </dgm:pt>
    <dgm:pt modelId="{693E7305-4803-458C-B3CA-DD80489813CF}" type="parTrans" cxnId="{188E56B9-9110-475B-A6BC-E0B504F91329}">
      <dgm:prSet/>
      <dgm:spPr/>
      <dgm:t>
        <a:bodyPr/>
        <a:lstStyle/>
        <a:p>
          <a:endParaRPr lang="en-US"/>
        </a:p>
      </dgm:t>
    </dgm:pt>
    <dgm:pt modelId="{B2AFB5D2-4FF0-4321-BFAC-A53054E1F5C9}" type="sibTrans" cxnId="{188E56B9-9110-475B-A6BC-E0B504F91329}">
      <dgm:prSet/>
      <dgm:spPr/>
      <dgm:t>
        <a:bodyPr/>
        <a:lstStyle/>
        <a:p>
          <a:endParaRPr lang="en-US"/>
        </a:p>
      </dgm:t>
    </dgm:pt>
    <dgm:pt modelId="{15D5F14B-F8D4-4210-9B85-9EB6205FD51F}">
      <dgm:prSet phldrT="[Text]" custT="1"/>
      <dgm:spPr/>
      <dgm:t>
        <a:bodyPr/>
        <a:lstStyle/>
        <a:p>
          <a:r>
            <a:rPr lang="en-US" sz="1600" dirty="0" smtClean="0"/>
            <a:t>Guest Speaker: Yvette, Recruiter, PATH</a:t>
          </a:r>
          <a:endParaRPr lang="en-US" sz="1600" dirty="0"/>
        </a:p>
      </dgm:t>
    </dgm:pt>
    <dgm:pt modelId="{C65C1434-56C0-40BE-B10E-ECA658F503CE}" type="parTrans" cxnId="{87DBEFF7-4BB5-446E-AD35-DF2500CF5F73}">
      <dgm:prSet/>
      <dgm:spPr/>
      <dgm:t>
        <a:bodyPr/>
        <a:lstStyle/>
        <a:p>
          <a:endParaRPr lang="en-US"/>
        </a:p>
      </dgm:t>
    </dgm:pt>
    <dgm:pt modelId="{D7691987-91DF-436C-91FC-8EC481725B51}" type="sibTrans" cxnId="{87DBEFF7-4BB5-446E-AD35-DF2500CF5F73}">
      <dgm:prSet/>
      <dgm:spPr/>
      <dgm:t>
        <a:bodyPr/>
        <a:lstStyle/>
        <a:p>
          <a:endParaRPr lang="en-US"/>
        </a:p>
      </dgm:t>
    </dgm:pt>
    <dgm:pt modelId="{8A058F3B-56A9-4922-A808-D5ED8E854B20}">
      <dgm:prSet phldrT="[Text]" custT="1"/>
      <dgm:spPr/>
      <dgm:t>
        <a:bodyPr/>
        <a:lstStyle/>
        <a:p>
          <a:r>
            <a:rPr lang="en-US" sz="1800" dirty="0" smtClean="0"/>
            <a:t>April</a:t>
          </a:r>
          <a:endParaRPr lang="en-US" sz="1800" dirty="0"/>
        </a:p>
      </dgm:t>
    </dgm:pt>
    <dgm:pt modelId="{BDDD58AE-29AD-4CFB-BEEB-7E25CC43B72F}" type="parTrans" cxnId="{43C0C876-0F47-40C9-99DA-ED3DF839BC8A}">
      <dgm:prSet/>
      <dgm:spPr/>
      <dgm:t>
        <a:bodyPr/>
        <a:lstStyle/>
        <a:p>
          <a:endParaRPr lang="en-US"/>
        </a:p>
      </dgm:t>
    </dgm:pt>
    <dgm:pt modelId="{07DC3FF2-E7AE-4EC3-80BC-03A2E43CBC97}" type="sibTrans" cxnId="{43C0C876-0F47-40C9-99DA-ED3DF839BC8A}">
      <dgm:prSet/>
      <dgm:spPr/>
      <dgm:t>
        <a:bodyPr/>
        <a:lstStyle/>
        <a:p>
          <a:endParaRPr lang="en-US"/>
        </a:p>
      </dgm:t>
    </dgm:pt>
    <dgm:pt modelId="{D55F3364-A867-4D7F-A036-87B59A43B50B}">
      <dgm:prSet phldrT="[Text]" custT="1"/>
      <dgm:spPr/>
      <dgm:t>
        <a:bodyPr/>
        <a:lstStyle/>
        <a:p>
          <a:r>
            <a:rPr lang="en-US" sz="1600" dirty="0" smtClean="0"/>
            <a:t>“JBLM Vet Recruiting &amp; LinkedIn Employment Group”</a:t>
          </a:r>
          <a:endParaRPr lang="en-US" sz="1600" dirty="0"/>
        </a:p>
      </dgm:t>
    </dgm:pt>
    <dgm:pt modelId="{56DB5509-BDA4-4AB9-A8F1-968A75F828C6}" type="parTrans" cxnId="{E7EC12E4-B92D-4753-9A50-DBE012BC730C}">
      <dgm:prSet/>
      <dgm:spPr/>
      <dgm:t>
        <a:bodyPr/>
        <a:lstStyle/>
        <a:p>
          <a:endParaRPr lang="en-US"/>
        </a:p>
      </dgm:t>
    </dgm:pt>
    <dgm:pt modelId="{6D1E3C54-347F-4A07-9CC2-64C9785A873C}" type="sibTrans" cxnId="{E7EC12E4-B92D-4753-9A50-DBE012BC730C}">
      <dgm:prSet/>
      <dgm:spPr/>
      <dgm:t>
        <a:bodyPr/>
        <a:lstStyle/>
        <a:p>
          <a:endParaRPr lang="en-US"/>
        </a:p>
      </dgm:t>
    </dgm:pt>
    <dgm:pt modelId="{C9C5B48F-D4AE-491B-BC4E-4D95D9052E5A}">
      <dgm:prSet phldrT="[Text]" custT="1"/>
      <dgm:spPr/>
      <dgm:t>
        <a:bodyPr/>
        <a:lstStyle/>
        <a:p>
          <a:r>
            <a:rPr lang="en-US" sz="1600" dirty="0" err="1" smtClean="0"/>
            <a:t>HeW</a:t>
          </a:r>
          <a:r>
            <a:rPr lang="en-US" sz="1600" dirty="0" smtClean="0"/>
            <a:t> Consortium Updates</a:t>
          </a:r>
          <a:endParaRPr lang="en-US" sz="1600" dirty="0"/>
        </a:p>
      </dgm:t>
    </dgm:pt>
    <dgm:pt modelId="{5ED70B98-84C9-4CDE-88AD-F341F9F0FCFA}" type="parTrans" cxnId="{DCEF4B5C-5508-446A-8018-D99886BF5975}">
      <dgm:prSet/>
      <dgm:spPr/>
      <dgm:t>
        <a:bodyPr/>
        <a:lstStyle/>
        <a:p>
          <a:endParaRPr lang="en-US"/>
        </a:p>
      </dgm:t>
    </dgm:pt>
    <dgm:pt modelId="{B0CFA71C-7064-4016-B4A8-D2AF22DDC50D}" type="sibTrans" cxnId="{DCEF4B5C-5508-446A-8018-D99886BF5975}">
      <dgm:prSet/>
      <dgm:spPr/>
      <dgm:t>
        <a:bodyPr/>
        <a:lstStyle/>
        <a:p>
          <a:endParaRPr lang="en-US"/>
        </a:p>
      </dgm:t>
    </dgm:pt>
    <dgm:pt modelId="{767EAC5A-7447-4529-B2D8-3ED59436CE2C}" type="pres">
      <dgm:prSet presAssocID="{5EAB9A47-FDB3-48E7-9585-07E4FEADA79B}" presName="list" presStyleCnt="0">
        <dgm:presLayoutVars>
          <dgm:dir/>
          <dgm:animLvl val="lvl"/>
        </dgm:presLayoutVars>
      </dgm:prSet>
      <dgm:spPr/>
      <dgm:t>
        <a:bodyPr/>
        <a:lstStyle/>
        <a:p>
          <a:endParaRPr lang="en-US"/>
        </a:p>
      </dgm:t>
    </dgm:pt>
    <dgm:pt modelId="{51B6C561-39F1-4AE7-87E2-9EB574BA6C6D}" type="pres">
      <dgm:prSet presAssocID="{09ABCC71-63B8-48AA-BDA6-22D26884FCE3}" presName="posSpace" presStyleCnt="0"/>
      <dgm:spPr/>
    </dgm:pt>
    <dgm:pt modelId="{74082516-4B83-491A-BF15-0CDDC82DEEA1}" type="pres">
      <dgm:prSet presAssocID="{09ABCC71-63B8-48AA-BDA6-22D26884FCE3}" presName="vertFlow" presStyleCnt="0"/>
      <dgm:spPr/>
    </dgm:pt>
    <dgm:pt modelId="{AACDB140-5AD5-4022-A42A-7286C1C639F4}" type="pres">
      <dgm:prSet presAssocID="{09ABCC71-63B8-48AA-BDA6-22D26884FCE3}" presName="topSpace" presStyleCnt="0"/>
      <dgm:spPr/>
    </dgm:pt>
    <dgm:pt modelId="{3BB59CEF-E87B-4DA3-8B59-4BC28EB87A74}" type="pres">
      <dgm:prSet presAssocID="{09ABCC71-63B8-48AA-BDA6-22D26884FCE3}" presName="firstComp" presStyleCnt="0"/>
      <dgm:spPr/>
    </dgm:pt>
    <dgm:pt modelId="{E178A97D-12C0-4259-B72F-538C683ED919}" type="pres">
      <dgm:prSet presAssocID="{09ABCC71-63B8-48AA-BDA6-22D26884FCE3}" presName="firstChild" presStyleLbl="bgAccFollowNode1" presStyleIdx="0" presStyleCnt="4"/>
      <dgm:spPr/>
      <dgm:t>
        <a:bodyPr/>
        <a:lstStyle/>
        <a:p>
          <a:endParaRPr lang="en-US"/>
        </a:p>
      </dgm:t>
    </dgm:pt>
    <dgm:pt modelId="{572EC3B5-E75E-48A8-B16C-04E379353D93}" type="pres">
      <dgm:prSet presAssocID="{09ABCC71-63B8-48AA-BDA6-22D26884FCE3}" presName="firstChildTx" presStyleLbl="bgAccFollowNode1" presStyleIdx="0" presStyleCnt="4">
        <dgm:presLayoutVars>
          <dgm:bulletEnabled val="1"/>
        </dgm:presLayoutVars>
      </dgm:prSet>
      <dgm:spPr/>
      <dgm:t>
        <a:bodyPr/>
        <a:lstStyle/>
        <a:p>
          <a:endParaRPr lang="en-US"/>
        </a:p>
      </dgm:t>
    </dgm:pt>
    <dgm:pt modelId="{2305B1DE-9833-457E-9088-BB1E97A9756F}" type="pres">
      <dgm:prSet presAssocID="{15D5F14B-F8D4-4210-9B85-9EB6205FD51F}" presName="comp" presStyleCnt="0"/>
      <dgm:spPr/>
    </dgm:pt>
    <dgm:pt modelId="{ABE0E01D-C6AF-4484-BF22-7BA3C5888304}" type="pres">
      <dgm:prSet presAssocID="{15D5F14B-F8D4-4210-9B85-9EB6205FD51F}" presName="child" presStyleLbl="bgAccFollowNode1" presStyleIdx="1" presStyleCnt="4"/>
      <dgm:spPr/>
      <dgm:t>
        <a:bodyPr/>
        <a:lstStyle/>
        <a:p>
          <a:endParaRPr lang="en-US"/>
        </a:p>
      </dgm:t>
    </dgm:pt>
    <dgm:pt modelId="{08C5CC67-E354-48C8-887D-E1B7A9087964}" type="pres">
      <dgm:prSet presAssocID="{15D5F14B-F8D4-4210-9B85-9EB6205FD51F}" presName="childTx" presStyleLbl="bgAccFollowNode1" presStyleIdx="1" presStyleCnt="4">
        <dgm:presLayoutVars>
          <dgm:bulletEnabled val="1"/>
        </dgm:presLayoutVars>
      </dgm:prSet>
      <dgm:spPr/>
      <dgm:t>
        <a:bodyPr/>
        <a:lstStyle/>
        <a:p>
          <a:endParaRPr lang="en-US"/>
        </a:p>
      </dgm:t>
    </dgm:pt>
    <dgm:pt modelId="{B71E9756-D2CC-4619-A5EA-24B3DDFE0C19}" type="pres">
      <dgm:prSet presAssocID="{09ABCC71-63B8-48AA-BDA6-22D26884FCE3}" presName="negSpace" presStyleCnt="0"/>
      <dgm:spPr/>
    </dgm:pt>
    <dgm:pt modelId="{E4839435-E7B8-49C9-AAAC-A7E0EB21FCED}" type="pres">
      <dgm:prSet presAssocID="{09ABCC71-63B8-48AA-BDA6-22D26884FCE3}" presName="circle" presStyleLbl="node1" presStyleIdx="0" presStyleCnt="2"/>
      <dgm:spPr/>
      <dgm:t>
        <a:bodyPr/>
        <a:lstStyle/>
        <a:p>
          <a:endParaRPr lang="en-US"/>
        </a:p>
      </dgm:t>
    </dgm:pt>
    <dgm:pt modelId="{C0098858-2D72-426F-A83D-63CA02D54673}" type="pres">
      <dgm:prSet presAssocID="{A9C2658D-82C4-403B-B95C-8A2EE035D8F2}" presName="transSpace" presStyleCnt="0"/>
      <dgm:spPr/>
    </dgm:pt>
    <dgm:pt modelId="{DDC08F14-7405-4A46-8704-398B0D2DD5A8}" type="pres">
      <dgm:prSet presAssocID="{8A058F3B-56A9-4922-A808-D5ED8E854B20}" presName="posSpace" presStyleCnt="0"/>
      <dgm:spPr/>
    </dgm:pt>
    <dgm:pt modelId="{A1F3AB88-C271-4903-9E2A-3848CDE62193}" type="pres">
      <dgm:prSet presAssocID="{8A058F3B-56A9-4922-A808-D5ED8E854B20}" presName="vertFlow" presStyleCnt="0"/>
      <dgm:spPr/>
    </dgm:pt>
    <dgm:pt modelId="{31DE17A4-2B37-48DB-8543-44DF904A2D52}" type="pres">
      <dgm:prSet presAssocID="{8A058F3B-56A9-4922-A808-D5ED8E854B20}" presName="topSpace" presStyleCnt="0"/>
      <dgm:spPr/>
    </dgm:pt>
    <dgm:pt modelId="{C4FEE916-F02C-42B6-877E-D7761CB65C28}" type="pres">
      <dgm:prSet presAssocID="{8A058F3B-56A9-4922-A808-D5ED8E854B20}" presName="firstComp" presStyleCnt="0"/>
      <dgm:spPr/>
    </dgm:pt>
    <dgm:pt modelId="{5ADD2260-78FE-40FE-815C-BDA3EE91EB21}" type="pres">
      <dgm:prSet presAssocID="{8A058F3B-56A9-4922-A808-D5ED8E854B20}" presName="firstChild" presStyleLbl="bgAccFollowNode1" presStyleIdx="2" presStyleCnt="4"/>
      <dgm:spPr/>
      <dgm:t>
        <a:bodyPr/>
        <a:lstStyle/>
        <a:p>
          <a:endParaRPr lang="en-US"/>
        </a:p>
      </dgm:t>
    </dgm:pt>
    <dgm:pt modelId="{FA8089C4-4CE6-438F-A0D8-9BCF222D34DB}" type="pres">
      <dgm:prSet presAssocID="{8A058F3B-56A9-4922-A808-D5ED8E854B20}" presName="firstChildTx" presStyleLbl="bgAccFollowNode1" presStyleIdx="2" presStyleCnt="4">
        <dgm:presLayoutVars>
          <dgm:bulletEnabled val="1"/>
        </dgm:presLayoutVars>
      </dgm:prSet>
      <dgm:spPr/>
      <dgm:t>
        <a:bodyPr/>
        <a:lstStyle/>
        <a:p>
          <a:endParaRPr lang="en-US"/>
        </a:p>
      </dgm:t>
    </dgm:pt>
    <dgm:pt modelId="{5C48ED15-740B-41C9-8B99-0A4E94DDF32A}" type="pres">
      <dgm:prSet presAssocID="{C9C5B48F-D4AE-491B-BC4E-4D95D9052E5A}" presName="comp" presStyleCnt="0"/>
      <dgm:spPr/>
    </dgm:pt>
    <dgm:pt modelId="{83ED4CE5-B06E-43C6-8400-4166CB2C5736}" type="pres">
      <dgm:prSet presAssocID="{C9C5B48F-D4AE-491B-BC4E-4D95D9052E5A}" presName="child" presStyleLbl="bgAccFollowNode1" presStyleIdx="3" presStyleCnt="4"/>
      <dgm:spPr/>
      <dgm:t>
        <a:bodyPr/>
        <a:lstStyle/>
        <a:p>
          <a:endParaRPr lang="en-US"/>
        </a:p>
      </dgm:t>
    </dgm:pt>
    <dgm:pt modelId="{4E1E0E13-E254-4B8E-855B-6E5D9EF20156}" type="pres">
      <dgm:prSet presAssocID="{C9C5B48F-D4AE-491B-BC4E-4D95D9052E5A}" presName="childTx" presStyleLbl="bgAccFollowNode1" presStyleIdx="3" presStyleCnt="4">
        <dgm:presLayoutVars>
          <dgm:bulletEnabled val="1"/>
        </dgm:presLayoutVars>
      </dgm:prSet>
      <dgm:spPr/>
      <dgm:t>
        <a:bodyPr/>
        <a:lstStyle/>
        <a:p>
          <a:endParaRPr lang="en-US"/>
        </a:p>
      </dgm:t>
    </dgm:pt>
    <dgm:pt modelId="{18843D19-09BA-4129-8A5D-843C10FE987E}" type="pres">
      <dgm:prSet presAssocID="{8A058F3B-56A9-4922-A808-D5ED8E854B20}" presName="negSpace" presStyleCnt="0"/>
      <dgm:spPr/>
    </dgm:pt>
    <dgm:pt modelId="{7081EB58-8DD7-4FF3-A0A3-4447B1EDA26C}" type="pres">
      <dgm:prSet presAssocID="{8A058F3B-56A9-4922-A808-D5ED8E854B20}" presName="circle" presStyleLbl="node1" presStyleIdx="1" presStyleCnt="2"/>
      <dgm:spPr/>
      <dgm:t>
        <a:bodyPr/>
        <a:lstStyle/>
        <a:p>
          <a:endParaRPr lang="en-US"/>
        </a:p>
      </dgm:t>
    </dgm:pt>
  </dgm:ptLst>
  <dgm:cxnLst>
    <dgm:cxn modelId="{902BE493-56EE-4CE0-8B79-8EA68AF33FB9}" type="presOf" srcId="{09ABCC71-63B8-48AA-BDA6-22D26884FCE3}" destId="{E4839435-E7B8-49C9-AAAC-A7E0EB21FCED}" srcOrd="0" destOrd="0" presId="urn:microsoft.com/office/officeart/2005/8/layout/hList9"/>
    <dgm:cxn modelId="{2F4E5310-E26C-4882-884A-2B08BFD83421}" type="presOf" srcId="{D55F3364-A867-4D7F-A036-87B59A43B50B}" destId="{FA8089C4-4CE6-438F-A0D8-9BCF222D34DB}" srcOrd="1" destOrd="0" presId="urn:microsoft.com/office/officeart/2005/8/layout/hList9"/>
    <dgm:cxn modelId="{53C88253-F058-4915-9A10-A7DAA5AA93AE}" type="presOf" srcId="{15D5F14B-F8D4-4210-9B85-9EB6205FD51F}" destId="{ABE0E01D-C6AF-4484-BF22-7BA3C5888304}" srcOrd="0" destOrd="0" presId="urn:microsoft.com/office/officeart/2005/8/layout/hList9"/>
    <dgm:cxn modelId="{188E56B9-9110-475B-A6BC-E0B504F91329}" srcId="{09ABCC71-63B8-48AA-BDA6-22D26884FCE3}" destId="{71DBB372-2634-4F2D-B2E9-5570FF944C51}" srcOrd="0" destOrd="0" parTransId="{693E7305-4803-458C-B3CA-DD80489813CF}" sibTransId="{B2AFB5D2-4FF0-4321-BFAC-A53054E1F5C9}"/>
    <dgm:cxn modelId="{639BEBAD-DB1E-4B38-9E73-25D74FA354DD}" type="presOf" srcId="{5EAB9A47-FDB3-48E7-9585-07E4FEADA79B}" destId="{767EAC5A-7447-4529-B2D8-3ED59436CE2C}" srcOrd="0" destOrd="0" presId="urn:microsoft.com/office/officeart/2005/8/layout/hList9"/>
    <dgm:cxn modelId="{F6CB3239-C95A-4A97-80BE-EEEE27FCEB96}" type="presOf" srcId="{D55F3364-A867-4D7F-A036-87B59A43B50B}" destId="{5ADD2260-78FE-40FE-815C-BDA3EE91EB21}" srcOrd="0" destOrd="0" presId="urn:microsoft.com/office/officeart/2005/8/layout/hList9"/>
    <dgm:cxn modelId="{3F600E9D-CAF5-466E-96F6-E2D0D12E4FC5}" type="presOf" srcId="{8A058F3B-56A9-4922-A808-D5ED8E854B20}" destId="{7081EB58-8DD7-4FF3-A0A3-4447B1EDA26C}" srcOrd="0" destOrd="0" presId="urn:microsoft.com/office/officeart/2005/8/layout/hList9"/>
    <dgm:cxn modelId="{9BC99BC6-6C0D-4353-AED1-778A3DEAE0EF}" type="presOf" srcId="{C9C5B48F-D4AE-491B-BC4E-4D95D9052E5A}" destId="{4E1E0E13-E254-4B8E-855B-6E5D9EF20156}" srcOrd="1" destOrd="0" presId="urn:microsoft.com/office/officeart/2005/8/layout/hList9"/>
    <dgm:cxn modelId="{D3032931-AA38-4B7A-97C8-482CC9FC6228}" type="presOf" srcId="{71DBB372-2634-4F2D-B2E9-5570FF944C51}" destId="{E178A97D-12C0-4259-B72F-538C683ED919}" srcOrd="0" destOrd="0" presId="urn:microsoft.com/office/officeart/2005/8/layout/hList9"/>
    <dgm:cxn modelId="{8264DB92-2A2B-446D-9F16-EC8F73B6B5F2}" type="presOf" srcId="{C9C5B48F-D4AE-491B-BC4E-4D95D9052E5A}" destId="{83ED4CE5-B06E-43C6-8400-4166CB2C5736}" srcOrd="0" destOrd="0" presId="urn:microsoft.com/office/officeart/2005/8/layout/hList9"/>
    <dgm:cxn modelId="{33C0E572-6E65-4B70-B87C-32324C70F5FD}" srcId="{5EAB9A47-FDB3-48E7-9585-07E4FEADA79B}" destId="{09ABCC71-63B8-48AA-BDA6-22D26884FCE3}" srcOrd="0" destOrd="0" parTransId="{15FF8BC4-E879-4101-BEB1-911FC41A7638}" sibTransId="{A9C2658D-82C4-403B-B95C-8A2EE035D8F2}"/>
    <dgm:cxn modelId="{E7EC12E4-B92D-4753-9A50-DBE012BC730C}" srcId="{8A058F3B-56A9-4922-A808-D5ED8E854B20}" destId="{D55F3364-A867-4D7F-A036-87B59A43B50B}" srcOrd="0" destOrd="0" parTransId="{56DB5509-BDA4-4AB9-A8F1-968A75F828C6}" sibTransId="{6D1E3C54-347F-4A07-9CC2-64C9785A873C}"/>
    <dgm:cxn modelId="{293F7A80-8645-4715-9B13-0FD5F5CA4BF1}" type="presOf" srcId="{71DBB372-2634-4F2D-B2E9-5570FF944C51}" destId="{572EC3B5-E75E-48A8-B16C-04E379353D93}" srcOrd="1" destOrd="0" presId="urn:microsoft.com/office/officeart/2005/8/layout/hList9"/>
    <dgm:cxn modelId="{43C0C876-0F47-40C9-99DA-ED3DF839BC8A}" srcId="{5EAB9A47-FDB3-48E7-9585-07E4FEADA79B}" destId="{8A058F3B-56A9-4922-A808-D5ED8E854B20}" srcOrd="1" destOrd="0" parTransId="{BDDD58AE-29AD-4CFB-BEEB-7E25CC43B72F}" sibTransId="{07DC3FF2-E7AE-4EC3-80BC-03A2E43CBC97}"/>
    <dgm:cxn modelId="{87DBEFF7-4BB5-446E-AD35-DF2500CF5F73}" srcId="{09ABCC71-63B8-48AA-BDA6-22D26884FCE3}" destId="{15D5F14B-F8D4-4210-9B85-9EB6205FD51F}" srcOrd="1" destOrd="0" parTransId="{C65C1434-56C0-40BE-B10E-ECA658F503CE}" sibTransId="{D7691987-91DF-436C-91FC-8EC481725B51}"/>
    <dgm:cxn modelId="{DCEF4B5C-5508-446A-8018-D99886BF5975}" srcId="{8A058F3B-56A9-4922-A808-D5ED8E854B20}" destId="{C9C5B48F-D4AE-491B-BC4E-4D95D9052E5A}" srcOrd="1" destOrd="0" parTransId="{5ED70B98-84C9-4CDE-88AD-F341F9F0FCFA}" sibTransId="{B0CFA71C-7064-4016-B4A8-D2AF22DDC50D}"/>
    <dgm:cxn modelId="{BC478B78-FCD9-422A-A3B1-E0D5CD27121E}" type="presOf" srcId="{15D5F14B-F8D4-4210-9B85-9EB6205FD51F}" destId="{08C5CC67-E354-48C8-887D-E1B7A9087964}" srcOrd="1" destOrd="0" presId="urn:microsoft.com/office/officeart/2005/8/layout/hList9"/>
    <dgm:cxn modelId="{40ABF075-7A52-413A-B2B1-8BDF8F816FCB}" type="presParOf" srcId="{767EAC5A-7447-4529-B2D8-3ED59436CE2C}" destId="{51B6C561-39F1-4AE7-87E2-9EB574BA6C6D}" srcOrd="0" destOrd="0" presId="urn:microsoft.com/office/officeart/2005/8/layout/hList9"/>
    <dgm:cxn modelId="{F4C100B3-75AC-49CB-8067-B8040F4924DF}" type="presParOf" srcId="{767EAC5A-7447-4529-B2D8-3ED59436CE2C}" destId="{74082516-4B83-491A-BF15-0CDDC82DEEA1}" srcOrd="1" destOrd="0" presId="urn:microsoft.com/office/officeart/2005/8/layout/hList9"/>
    <dgm:cxn modelId="{84BEA22E-AE6E-4FB2-80D1-04F9671EB667}" type="presParOf" srcId="{74082516-4B83-491A-BF15-0CDDC82DEEA1}" destId="{AACDB140-5AD5-4022-A42A-7286C1C639F4}" srcOrd="0" destOrd="0" presId="urn:microsoft.com/office/officeart/2005/8/layout/hList9"/>
    <dgm:cxn modelId="{369C50C8-884A-4984-99C5-436772D83821}" type="presParOf" srcId="{74082516-4B83-491A-BF15-0CDDC82DEEA1}" destId="{3BB59CEF-E87B-4DA3-8B59-4BC28EB87A74}" srcOrd="1" destOrd="0" presId="urn:microsoft.com/office/officeart/2005/8/layout/hList9"/>
    <dgm:cxn modelId="{0A93F71F-CB48-48A4-8E88-52ECC883B04C}" type="presParOf" srcId="{3BB59CEF-E87B-4DA3-8B59-4BC28EB87A74}" destId="{E178A97D-12C0-4259-B72F-538C683ED919}" srcOrd="0" destOrd="0" presId="urn:microsoft.com/office/officeart/2005/8/layout/hList9"/>
    <dgm:cxn modelId="{423FF88A-657D-40D4-A4D6-510DF5F777A4}" type="presParOf" srcId="{3BB59CEF-E87B-4DA3-8B59-4BC28EB87A74}" destId="{572EC3B5-E75E-48A8-B16C-04E379353D93}" srcOrd="1" destOrd="0" presId="urn:microsoft.com/office/officeart/2005/8/layout/hList9"/>
    <dgm:cxn modelId="{D8534D9B-AE68-4014-98EB-6610346D68D4}" type="presParOf" srcId="{74082516-4B83-491A-BF15-0CDDC82DEEA1}" destId="{2305B1DE-9833-457E-9088-BB1E97A9756F}" srcOrd="2" destOrd="0" presId="urn:microsoft.com/office/officeart/2005/8/layout/hList9"/>
    <dgm:cxn modelId="{36E9F91A-3D3A-4EA6-90BE-D03962E57AC4}" type="presParOf" srcId="{2305B1DE-9833-457E-9088-BB1E97A9756F}" destId="{ABE0E01D-C6AF-4484-BF22-7BA3C5888304}" srcOrd="0" destOrd="0" presId="urn:microsoft.com/office/officeart/2005/8/layout/hList9"/>
    <dgm:cxn modelId="{0C95ED1A-B6A8-49E6-9886-1B30F805C692}" type="presParOf" srcId="{2305B1DE-9833-457E-9088-BB1E97A9756F}" destId="{08C5CC67-E354-48C8-887D-E1B7A9087964}" srcOrd="1" destOrd="0" presId="urn:microsoft.com/office/officeart/2005/8/layout/hList9"/>
    <dgm:cxn modelId="{B18C9E1F-1453-4CC4-AD0D-5B962541E9FF}" type="presParOf" srcId="{767EAC5A-7447-4529-B2D8-3ED59436CE2C}" destId="{B71E9756-D2CC-4619-A5EA-24B3DDFE0C19}" srcOrd="2" destOrd="0" presId="urn:microsoft.com/office/officeart/2005/8/layout/hList9"/>
    <dgm:cxn modelId="{4B813A76-E071-4A8B-8ABE-F45D2EF93678}" type="presParOf" srcId="{767EAC5A-7447-4529-B2D8-3ED59436CE2C}" destId="{E4839435-E7B8-49C9-AAAC-A7E0EB21FCED}" srcOrd="3" destOrd="0" presId="urn:microsoft.com/office/officeart/2005/8/layout/hList9"/>
    <dgm:cxn modelId="{9E5CDFB0-3DC7-48DC-9BDA-FB88E05007AD}" type="presParOf" srcId="{767EAC5A-7447-4529-B2D8-3ED59436CE2C}" destId="{C0098858-2D72-426F-A83D-63CA02D54673}" srcOrd="4" destOrd="0" presId="urn:microsoft.com/office/officeart/2005/8/layout/hList9"/>
    <dgm:cxn modelId="{B41276F0-5CCA-4509-BFEE-A718B54685B1}" type="presParOf" srcId="{767EAC5A-7447-4529-B2D8-3ED59436CE2C}" destId="{DDC08F14-7405-4A46-8704-398B0D2DD5A8}" srcOrd="5" destOrd="0" presId="urn:microsoft.com/office/officeart/2005/8/layout/hList9"/>
    <dgm:cxn modelId="{8C0EF57D-FDC8-485D-B45E-060984733FFC}" type="presParOf" srcId="{767EAC5A-7447-4529-B2D8-3ED59436CE2C}" destId="{A1F3AB88-C271-4903-9E2A-3848CDE62193}" srcOrd="6" destOrd="0" presId="urn:microsoft.com/office/officeart/2005/8/layout/hList9"/>
    <dgm:cxn modelId="{C3C8B5DC-0F44-4BFB-8FEC-90F6975D2F2C}" type="presParOf" srcId="{A1F3AB88-C271-4903-9E2A-3848CDE62193}" destId="{31DE17A4-2B37-48DB-8543-44DF904A2D52}" srcOrd="0" destOrd="0" presId="urn:microsoft.com/office/officeart/2005/8/layout/hList9"/>
    <dgm:cxn modelId="{A49C24DE-A103-4C84-9493-A851B522FF68}" type="presParOf" srcId="{A1F3AB88-C271-4903-9E2A-3848CDE62193}" destId="{C4FEE916-F02C-42B6-877E-D7761CB65C28}" srcOrd="1" destOrd="0" presId="urn:microsoft.com/office/officeart/2005/8/layout/hList9"/>
    <dgm:cxn modelId="{A5D266B3-4F99-46EC-A04C-0285B1AD1547}" type="presParOf" srcId="{C4FEE916-F02C-42B6-877E-D7761CB65C28}" destId="{5ADD2260-78FE-40FE-815C-BDA3EE91EB21}" srcOrd="0" destOrd="0" presId="urn:microsoft.com/office/officeart/2005/8/layout/hList9"/>
    <dgm:cxn modelId="{00B5F2DA-07B2-4159-9371-32A395ED4AE9}" type="presParOf" srcId="{C4FEE916-F02C-42B6-877E-D7761CB65C28}" destId="{FA8089C4-4CE6-438F-A0D8-9BCF222D34DB}" srcOrd="1" destOrd="0" presId="urn:microsoft.com/office/officeart/2005/8/layout/hList9"/>
    <dgm:cxn modelId="{AC2F6DAB-8738-4344-A120-BD792CD68334}" type="presParOf" srcId="{A1F3AB88-C271-4903-9E2A-3848CDE62193}" destId="{5C48ED15-740B-41C9-8B99-0A4E94DDF32A}" srcOrd="2" destOrd="0" presId="urn:microsoft.com/office/officeart/2005/8/layout/hList9"/>
    <dgm:cxn modelId="{D345AC16-5444-4E62-A897-7D07DB278B59}" type="presParOf" srcId="{5C48ED15-740B-41C9-8B99-0A4E94DDF32A}" destId="{83ED4CE5-B06E-43C6-8400-4166CB2C5736}" srcOrd="0" destOrd="0" presId="urn:microsoft.com/office/officeart/2005/8/layout/hList9"/>
    <dgm:cxn modelId="{DE4C2CE9-F488-4837-84CC-1DDFD7DC262E}" type="presParOf" srcId="{5C48ED15-740B-41C9-8B99-0A4E94DDF32A}" destId="{4E1E0E13-E254-4B8E-855B-6E5D9EF20156}" srcOrd="1" destOrd="0" presId="urn:microsoft.com/office/officeart/2005/8/layout/hList9"/>
    <dgm:cxn modelId="{9F11768E-8316-4577-86E6-C17764E83478}" type="presParOf" srcId="{767EAC5A-7447-4529-B2D8-3ED59436CE2C}" destId="{18843D19-09BA-4129-8A5D-843C10FE987E}" srcOrd="7" destOrd="0" presId="urn:microsoft.com/office/officeart/2005/8/layout/hList9"/>
    <dgm:cxn modelId="{B9794190-39BC-450B-BD63-2FE4B4C094B6}" type="presParOf" srcId="{767EAC5A-7447-4529-B2D8-3ED59436CE2C}" destId="{7081EB58-8DD7-4FF3-A0A3-4447B1EDA26C}" srcOrd="8" destOrd="0" presId="urn:microsoft.com/office/officeart/2005/8/layout/hList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AB9A47-FDB3-48E7-9585-07E4FEADA79B}" type="doc">
      <dgm:prSet loTypeId="urn:microsoft.com/office/officeart/2005/8/layout/hList9" loCatId="list" qsTypeId="urn:microsoft.com/office/officeart/2005/8/quickstyle/simple1" qsCatId="simple" csTypeId="urn:microsoft.com/office/officeart/2005/8/colors/accent2_2" csCatId="accent2" phldr="1"/>
      <dgm:spPr/>
      <dgm:t>
        <a:bodyPr/>
        <a:lstStyle/>
        <a:p>
          <a:endParaRPr lang="en-US"/>
        </a:p>
      </dgm:t>
    </dgm:pt>
    <dgm:pt modelId="{09ABCC71-63B8-48AA-BDA6-22D26884FCE3}">
      <dgm:prSet phldrT="[Text]" custT="1"/>
      <dgm:spPr/>
      <dgm:t>
        <a:bodyPr/>
        <a:lstStyle/>
        <a:p>
          <a:r>
            <a:rPr lang="en-US" sz="1800" dirty="0" smtClean="0"/>
            <a:t>May</a:t>
          </a:r>
          <a:endParaRPr lang="en-US" sz="1800" dirty="0"/>
        </a:p>
      </dgm:t>
    </dgm:pt>
    <dgm:pt modelId="{15FF8BC4-E879-4101-BEB1-911FC41A7638}" type="parTrans" cxnId="{33C0E572-6E65-4B70-B87C-32324C70F5FD}">
      <dgm:prSet/>
      <dgm:spPr/>
      <dgm:t>
        <a:bodyPr/>
        <a:lstStyle/>
        <a:p>
          <a:endParaRPr lang="en-US"/>
        </a:p>
      </dgm:t>
    </dgm:pt>
    <dgm:pt modelId="{A9C2658D-82C4-403B-B95C-8A2EE035D8F2}" type="sibTrans" cxnId="{33C0E572-6E65-4B70-B87C-32324C70F5FD}">
      <dgm:prSet/>
      <dgm:spPr/>
      <dgm:t>
        <a:bodyPr/>
        <a:lstStyle/>
        <a:p>
          <a:endParaRPr lang="en-US"/>
        </a:p>
      </dgm:t>
    </dgm:pt>
    <dgm:pt modelId="{71DBB372-2634-4F2D-B2E9-5570FF944C51}">
      <dgm:prSet phldrT="[Text]"/>
      <dgm:spPr/>
      <dgm:t>
        <a:bodyPr/>
        <a:lstStyle/>
        <a:p>
          <a:r>
            <a:rPr lang="en-US" dirty="0" smtClean="0"/>
            <a:t>“Embrace the Near Win” Coaching Conversation</a:t>
          </a:r>
          <a:endParaRPr lang="en-US" dirty="0"/>
        </a:p>
      </dgm:t>
    </dgm:pt>
    <dgm:pt modelId="{693E7305-4803-458C-B3CA-DD80489813CF}" type="parTrans" cxnId="{188E56B9-9110-475B-A6BC-E0B504F91329}">
      <dgm:prSet/>
      <dgm:spPr/>
      <dgm:t>
        <a:bodyPr/>
        <a:lstStyle/>
        <a:p>
          <a:endParaRPr lang="en-US"/>
        </a:p>
      </dgm:t>
    </dgm:pt>
    <dgm:pt modelId="{B2AFB5D2-4FF0-4321-BFAC-A53054E1F5C9}" type="sibTrans" cxnId="{188E56B9-9110-475B-A6BC-E0B504F91329}">
      <dgm:prSet/>
      <dgm:spPr/>
      <dgm:t>
        <a:bodyPr/>
        <a:lstStyle/>
        <a:p>
          <a:endParaRPr lang="en-US"/>
        </a:p>
      </dgm:t>
    </dgm:pt>
    <dgm:pt modelId="{15D5F14B-F8D4-4210-9B85-9EB6205FD51F}">
      <dgm:prSet phldrT="[Text]"/>
      <dgm:spPr/>
      <dgm:t>
        <a:bodyPr/>
        <a:lstStyle/>
        <a:p>
          <a:r>
            <a:rPr lang="en-US" dirty="0" smtClean="0"/>
            <a:t>Ted Talk by Sarah Lewis &amp; Discussion</a:t>
          </a:r>
          <a:endParaRPr lang="en-US" dirty="0"/>
        </a:p>
      </dgm:t>
    </dgm:pt>
    <dgm:pt modelId="{C65C1434-56C0-40BE-B10E-ECA658F503CE}" type="parTrans" cxnId="{87DBEFF7-4BB5-446E-AD35-DF2500CF5F73}">
      <dgm:prSet/>
      <dgm:spPr/>
      <dgm:t>
        <a:bodyPr/>
        <a:lstStyle/>
        <a:p>
          <a:endParaRPr lang="en-US"/>
        </a:p>
      </dgm:t>
    </dgm:pt>
    <dgm:pt modelId="{D7691987-91DF-436C-91FC-8EC481725B51}" type="sibTrans" cxnId="{87DBEFF7-4BB5-446E-AD35-DF2500CF5F73}">
      <dgm:prSet/>
      <dgm:spPr/>
      <dgm:t>
        <a:bodyPr/>
        <a:lstStyle/>
        <a:p>
          <a:endParaRPr lang="en-US"/>
        </a:p>
      </dgm:t>
    </dgm:pt>
    <dgm:pt modelId="{8A058F3B-56A9-4922-A808-D5ED8E854B20}">
      <dgm:prSet phldrT="[Text]" custT="1"/>
      <dgm:spPr/>
      <dgm:t>
        <a:bodyPr/>
        <a:lstStyle/>
        <a:p>
          <a:r>
            <a:rPr lang="en-US" sz="1800" dirty="0" smtClean="0"/>
            <a:t>June</a:t>
          </a:r>
          <a:endParaRPr lang="en-US" sz="1800" dirty="0"/>
        </a:p>
      </dgm:t>
    </dgm:pt>
    <dgm:pt modelId="{BDDD58AE-29AD-4CFB-BEEB-7E25CC43B72F}" type="parTrans" cxnId="{43C0C876-0F47-40C9-99DA-ED3DF839BC8A}">
      <dgm:prSet/>
      <dgm:spPr/>
      <dgm:t>
        <a:bodyPr/>
        <a:lstStyle/>
        <a:p>
          <a:endParaRPr lang="en-US"/>
        </a:p>
      </dgm:t>
    </dgm:pt>
    <dgm:pt modelId="{07DC3FF2-E7AE-4EC3-80BC-03A2E43CBC97}" type="sibTrans" cxnId="{43C0C876-0F47-40C9-99DA-ED3DF839BC8A}">
      <dgm:prSet/>
      <dgm:spPr/>
      <dgm:t>
        <a:bodyPr/>
        <a:lstStyle/>
        <a:p>
          <a:endParaRPr lang="en-US"/>
        </a:p>
      </dgm:t>
    </dgm:pt>
    <dgm:pt modelId="{D55F3364-A867-4D7F-A036-87B59A43B50B}">
      <dgm:prSet phldrT="[Text]"/>
      <dgm:spPr/>
      <dgm:t>
        <a:bodyPr/>
        <a:lstStyle/>
        <a:p>
          <a:r>
            <a:rPr lang="en-US" dirty="0" smtClean="0"/>
            <a:t>“Best Practices for Resumes with a Health IT Focus”</a:t>
          </a:r>
          <a:endParaRPr lang="en-US" dirty="0"/>
        </a:p>
      </dgm:t>
    </dgm:pt>
    <dgm:pt modelId="{56DB5509-BDA4-4AB9-A8F1-968A75F828C6}" type="parTrans" cxnId="{E7EC12E4-B92D-4753-9A50-DBE012BC730C}">
      <dgm:prSet/>
      <dgm:spPr/>
      <dgm:t>
        <a:bodyPr/>
        <a:lstStyle/>
        <a:p>
          <a:endParaRPr lang="en-US"/>
        </a:p>
      </dgm:t>
    </dgm:pt>
    <dgm:pt modelId="{6D1E3C54-347F-4A07-9CC2-64C9785A873C}" type="sibTrans" cxnId="{E7EC12E4-B92D-4753-9A50-DBE012BC730C}">
      <dgm:prSet/>
      <dgm:spPr/>
      <dgm:t>
        <a:bodyPr/>
        <a:lstStyle/>
        <a:p>
          <a:endParaRPr lang="en-US"/>
        </a:p>
      </dgm:t>
    </dgm:pt>
    <dgm:pt modelId="{C9C5B48F-D4AE-491B-BC4E-4D95D9052E5A}">
      <dgm:prSet phldrT="[Text]"/>
      <dgm:spPr/>
      <dgm:t>
        <a:bodyPr/>
        <a:lstStyle/>
        <a:p>
          <a:r>
            <a:rPr lang="en-US" dirty="0" smtClean="0"/>
            <a:t>Facilitated by Adriana at Clark College</a:t>
          </a:r>
          <a:endParaRPr lang="en-US" dirty="0"/>
        </a:p>
      </dgm:t>
    </dgm:pt>
    <dgm:pt modelId="{5ED70B98-84C9-4CDE-88AD-F341F9F0FCFA}" type="parTrans" cxnId="{DCEF4B5C-5508-446A-8018-D99886BF5975}">
      <dgm:prSet/>
      <dgm:spPr/>
      <dgm:t>
        <a:bodyPr/>
        <a:lstStyle/>
        <a:p>
          <a:endParaRPr lang="en-US"/>
        </a:p>
      </dgm:t>
    </dgm:pt>
    <dgm:pt modelId="{B0CFA71C-7064-4016-B4A8-D2AF22DDC50D}" type="sibTrans" cxnId="{DCEF4B5C-5508-446A-8018-D99886BF5975}">
      <dgm:prSet/>
      <dgm:spPr/>
      <dgm:t>
        <a:bodyPr/>
        <a:lstStyle/>
        <a:p>
          <a:endParaRPr lang="en-US"/>
        </a:p>
      </dgm:t>
    </dgm:pt>
    <dgm:pt modelId="{767EAC5A-7447-4529-B2D8-3ED59436CE2C}" type="pres">
      <dgm:prSet presAssocID="{5EAB9A47-FDB3-48E7-9585-07E4FEADA79B}" presName="list" presStyleCnt="0">
        <dgm:presLayoutVars>
          <dgm:dir/>
          <dgm:animLvl val="lvl"/>
        </dgm:presLayoutVars>
      </dgm:prSet>
      <dgm:spPr/>
      <dgm:t>
        <a:bodyPr/>
        <a:lstStyle/>
        <a:p>
          <a:endParaRPr lang="en-US"/>
        </a:p>
      </dgm:t>
    </dgm:pt>
    <dgm:pt modelId="{51B6C561-39F1-4AE7-87E2-9EB574BA6C6D}" type="pres">
      <dgm:prSet presAssocID="{09ABCC71-63B8-48AA-BDA6-22D26884FCE3}" presName="posSpace" presStyleCnt="0"/>
      <dgm:spPr/>
    </dgm:pt>
    <dgm:pt modelId="{74082516-4B83-491A-BF15-0CDDC82DEEA1}" type="pres">
      <dgm:prSet presAssocID="{09ABCC71-63B8-48AA-BDA6-22D26884FCE3}" presName="vertFlow" presStyleCnt="0"/>
      <dgm:spPr/>
    </dgm:pt>
    <dgm:pt modelId="{AACDB140-5AD5-4022-A42A-7286C1C639F4}" type="pres">
      <dgm:prSet presAssocID="{09ABCC71-63B8-48AA-BDA6-22D26884FCE3}" presName="topSpace" presStyleCnt="0"/>
      <dgm:spPr/>
    </dgm:pt>
    <dgm:pt modelId="{3BB59CEF-E87B-4DA3-8B59-4BC28EB87A74}" type="pres">
      <dgm:prSet presAssocID="{09ABCC71-63B8-48AA-BDA6-22D26884FCE3}" presName="firstComp" presStyleCnt="0"/>
      <dgm:spPr/>
    </dgm:pt>
    <dgm:pt modelId="{E178A97D-12C0-4259-B72F-538C683ED919}" type="pres">
      <dgm:prSet presAssocID="{09ABCC71-63B8-48AA-BDA6-22D26884FCE3}" presName="firstChild" presStyleLbl="bgAccFollowNode1" presStyleIdx="0" presStyleCnt="4"/>
      <dgm:spPr/>
      <dgm:t>
        <a:bodyPr/>
        <a:lstStyle/>
        <a:p>
          <a:endParaRPr lang="en-US"/>
        </a:p>
      </dgm:t>
    </dgm:pt>
    <dgm:pt modelId="{572EC3B5-E75E-48A8-B16C-04E379353D93}" type="pres">
      <dgm:prSet presAssocID="{09ABCC71-63B8-48AA-BDA6-22D26884FCE3}" presName="firstChildTx" presStyleLbl="bgAccFollowNode1" presStyleIdx="0" presStyleCnt="4">
        <dgm:presLayoutVars>
          <dgm:bulletEnabled val="1"/>
        </dgm:presLayoutVars>
      </dgm:prSet>
      <dgm:spPr/>
      <dgm:t>
        <a:bodyPr/>
        <a:lstStyle/>
        <a:p>
          <a:endParaRPr lang="en-US"/>
        </a:p>
      </dgm:t>
    </dgm:pt>
    <dgm:pt modelId="{2305B1DE-9833-457E-9088-BB1E97A9756F}" type="pres">
      <dgm:prSet presAssocID="{15D5F14B-F8D4-4210-9B85-9EB6205FD51F}" presName="comp" presStyleCnt="0"/>
      <dgm:spPr/>
    </dgm:pt>
    <dgm:pt modelId="{ABE0E01D-C6AF-4484-BF22-7BA3C5888304}" type="pres">
      <dgm:prSet presAssocID="{15D5F14B-F8D4-4210-9B85-9EB6205FD51F}" presName="child" presStyleLbl="bgAccFollowNode1" presStyleIdx="1" presStyleCnt="4"/>
      <dgm:spPr/>
      <dgm:t>
        <a:bodyPr/>
        <a:lstStyle/>
        <a:p>
          <a:endParaRPr lang="en-US"/>
        </a:p>
      </dgm:t>
    </dgm:pt>
    <dgm:pt modelId="{08C5CC67-E354-48C8-887D-E1B7A9087964}" type="pres">
      <dgm:prSet presAssocID="{15D5F14B-F8D4-4210-9B85-9EB6205FD51F}" presName="childTx" presStyleLbl="bgAccFollowNode1" presStyleIdx="1" presStyleCnt="4">
        <dgm:presLayoutVars>
          <dgm:bulletEnabled val="1"/>
        </dgm:presLayoutVars>
      </dgm:prSet>
      <dgm:spPr/>
      <dgm:t>
        <a:bodyPr/>
        <a:lstStyle/>
        <a:p>
          <a:endParaRPr lang="en-US"/>
        </a:p>
      </dgm:t>
    </dgm:pt>
    <dgm:pt modelId="{B71E9756-D2CC-4619-A5EA-24B3DDFE0C19}" type="pres">
      <dgm:prSet presAssocID="{09ABCC71-63B8-48AA-BDA6-22D26884FCE3}" presName="negSpace" presStyleCnt="0"/>
      <dgm:spPr/>
    </dgm:pt>
    <dgm:pt modelId="{E4839435-E7B8-49C9-AAAC-A7E0EB21FCED}" type="pres">
      <dgm:prSet presAssocID="{09ABCC71-63B8-48AA-BDA6-22D26884FCE3}" presName="circle" presStyleLbl="node1" presStyleIdx="0" presStyleCnt="2"/>
      <dgm:spPr/>
      <dgm:t>
        <a:bodyPr/>
        <a:lstStyle/>
        <a:p>
          <a:endParaRPr lang="en-US"/>
        </a:p>
      </dgm:t>
    </dgm:pt>
    <dgm:pt modelId="{C0098858-2D72-426F-A83D-63CA02D54673}" type="pres">
      <dgm:prSet presAssocID="{A9C2658D-82C4-403B-B95C-8A2EE035D8F2}" presName="transSpace" presStyleCnt="0"/>
      <dgm:spPr/>
    </dgm:pt>
    <dgm:pt modelId="{DDC08F14-7405-4A46-8704-398B0D2DD5A8}" type="pres">
      <dgm:prSet presAssocID="{8A058F3B-56A9-4922-A808-D5ED8E854B20}" presName="posSpace" presStyleCnt="0"/>
      <dgm:spPr/>
    </dgm:pt>
    <dgm:pt modelId="{A1F3AB88-C271-4903-9E2A-3848CDE62193}" type="pres">
      <dgm:prSet presAssocID="{8A058F3B-56A9-4922-A808-D5ED8E854B20}" presName="vertFlow" presStyleCnt="0"/>
      <dgm:spPr/>
    </dgm:pt>
    <dgm:pt modelId="{31DE17A4-2B37-48DB-8543-44DF904A2D52}" type="pres">
      <dgm:prSet presAssocID="{8A058F3B-56A9-4922-A808-D5ED8E854B20}" presName="topSpace" presStyleCnt="0"/>
      <dgm:spPr/>
    </dgm:pt>
    <dgm:pt modelId="{C4FEE916-F02C-42B6-877E-D7761CB65C28}" type="pres">
      <dgm:prSet presAssocID="{8A058F3B-56A9-4922-A808-D5ED8E854B20}" presName="firstComp" presStyleCnt="0"/>
      <dgm:spPr/>
    </dgm:pt>
    <dgm:pt modelId="{5ADD2260-78FE-40FE-815C-BDA3EE91EB21}" type="pres">
      <dgm:prSet presAssocID="{8A058F3B-56A9-4922-A808-D5ED8E854B20}" presName="firstChild" presStyleLbl="bgAccFollowNode1" presStyleIdx="2" presStyleCnt="4"/>
      <dgm:spPr/>
      <dgm:t>
        <a:bodyPr/>
        <a:lstStyle/>
        <a:p>
          <a:endParaRPr lang="en-US"/>
        </a:p>
      </dgm:t>
    </dgm:pt>
    <dgm:pt modelId="{FA8089C4-4CE6-438F-A0D8-9BCF222D34DB}" type="pres">
      <dgm:prSet presAssocID="{8A058F3B-56A9-4922-A808-D5ED8E854B20}" presName="firstChildTx" presStyleLbl="bgAccFollowNode1" presStyleIdx="2" presStyleCnt="4">
        <dgm:presLayoutVars>
          <dgm:bulletEnabled val="1"/>
        </dgm:presLayoutVars>
      </dgm:prSet>
      <dgm:spPr/>
      <dgm:t>
        <a:bodyPr/>
        <a:lstStyle/>
        <a:p>
          <a:endParaRPr lang="en-US"/>
        </a:p>
      </dgm:t>
    </dgm:pt>
    <dgm:pt modelId="{5C48ED15-740B-41C9-8B99-0A4E94DDF32A}" type="pres">
      <dgm:prSet presAssocID="{C9C5B48F-D4AE-491B-BC4E-4D95D9052E5A}" presName="comp" presStyleCnt="0"/>
      <dgm:spPr/>
    </dgm:pt>
    <dgm:pt modelId="{83ED4CE5-B06E-43C6-8400-4166CB2C5736}" type="pres">
      <dgm:prSet presAssocID="{C9C5B48F-D4AE-491B-BC4E-4D95D9052E5A}" presName="child" presStyleLbl="bgAccFollowNode1" presStyleIdx="3" presStyleCnt="4"/>
      <dgm:spPr/>
      <dgm:t>
        <a:bodyPr/>
        <a:lstStyle/>
        <a:p>
          <a:endParaRPr lang="en-US"/>
        </a:p>
      </dgm:t>
    </dgm:pt>
    <dgm:pt modelId="{4E1E0E13-E254-4B8E-855B-6E5D9EF20156}" type="pres">
      <dgm:prSet presAssocID="{C9C5B48F-D4AE-491B-BC4E-4D95D9052E5A}" presName="childTx" presStyleLbl="bgAccFollowNode1" presStyleIdx="3" presStyleCnt="4">
        <dgm:presLayoutVars>
          <dgm:bulletEnabled val="1"/>
        </dgm:presLayoutVars>
      </dgm:prSet>
      <dgm:spPr/>
      <dgm:t>
        <a:bodyPr/>
        <a:lstStyle/>
        <a:p>
          <a:endParaRPr lang="en-US"/>
        </a:p>
      </dgm:t>
    </dgm:pt>
    <dgm:pt modelId="{18843D19-09BA-4129-8A5D-843C10FE987E}" type="pres">
      <dgm:prSet presAssocID="{8A058F3B-56A9-4922-A808-D5ED8E854B20}" presName="negSpace" presStyleCnt="0"/>
      <dgm:spPr/>
    </dgm:pt>
    <dgm:pt modelId="{7081EB58-8DD7-4FF3-A0A3-4447B1EDA26C}" type="pres">
      <dgm:prSet presAssocID="{8A058F3B-56A9-4922-A808-D5ED8E854B20}" presName="circle" presStyleLbl="node1" presStyleIdx="1" presStyleCnt="2"/>
      <dgm:spPr/>
      <dgm:t>
        <a:bodyPr/>
        <a:lstStyle/>
        <a:p>
          <a:endParaRPr lang="en-US"/>
        </a:p>
      </dgm:t>
    </dgm:pt>
  </dgm:ptLst>
  <dgm:cxnLst>
    <dgm:cxn modelId="{DDD9DA5E-A3A6-4CE4-AC45-B66235239F0B}" type="presOf" srcId="{09ABCC71-63B8-48AA-BDA6-22D26884FCE3}" destId="{E4839435-E7B8-49C9-AAAC-A7E0EB21FCED}" srcOrd="0" destOrd="0" presId="urn:microsoft.com/office/officeart/2005/8/layout/hList9"/>
    <dgm:cxn modelId="{33C0E572-6E65-4B70-B87C-32324C70F5FD}" srcId="{5EAB9A47-FDB3-48E7-9585-07E4FEADA79B}" destId="{09ABCC71-63B8-48AA-BDA6-22D26884FCE3}" srcOrd="0" destOrd="0" parTransId="{15FF8BC4-E879-4101-BEB1-911FC41A7638}" sibTransId="{A9C2658D-82C4-403B-B95C-8A2EE035D8F2}"/>
    <dgm:cxn modelId="{56357160-524D-4B77-B161-8D5788EEEDE6}" type="presOf" srcId="{C9C5B48F-D4AE-491B-BC4E-4D95D9052E5A}" destId="{4E1E0E13-E254-4B8E-855B-6E5D9EF20156}" srcOrd="1" destOrd="0" presId="urn:microsoft.com/office/officeart/2005/8/layout/hList9"/>
    <dgm:cxn modelId="{188E56B9-9110-475B-A6BC-E0B504F91329}" srcId="{09ABCC71-63B8-48AA-BDA6-22D26884FCE3}" destId="{71DBB372-2634-4F2D-B2E9-5570FF944C51}" srcOrd="0" destOrd="0" parTransId="{693E7305-4803-458C-B3CA-DD80489813CF}" sibTransId="{B2AFB5D2-4FF0-4321-BFAC-A53054E1F5C9}"/>
    <dgm:cxn modelId="{BFBBDC18-A268-4CBA-B6C7-099FBD387207}" type="presOf" srcId="{15D5F14B-F8D4-4210-9B85-9EB6205FD51F}" destId="{ABE0E01D-C6AF-4484-BF22-7BA3C5888304}" srcOrd="0" destOrd="0" presId="urn:microsoft.com/office/officeart/2005/8/layout/hList9"/>
    <dgm:cxn modelId="{DCEF4B5C-5508-446A-8018-D99886BF5975}" srcId="{8A058F3B-56A9-4922-A808-D5ED8E854B20}" destId="{C9C5B48F-D4AE-491B-BC4E-4D95D9052E5A}" srcOrd="1" destOrd="0" parTransId="{5ED70B98-84C9-4CDE-88AD-F341F9F0FCFA}" sibTransId="{B0CFA71C-7064-4016-B4A8-D2AF22DDC50D}"/>
    <dgm:cxn modelId="{E47E3EAC-E67F-4E6E-8B7B-8751A51D3FC9}" type="presOf" srcId="{8A058F3B-56A9-4922-A808-D5ED8E854B20}" destId="{7081EB58-8DD7-4FF3-A0A3-4447B1EDA26C}" srcOrd="0" destOrd="0" presId="urn:microsoft.com/office/officeart/2005/8/layout/hList9"/>
    <dgm:cxn modelId="{96005FB3-1BD4-4D80-84F5-9C9196D74EDE}" type="presOf" srcId="{71DBB372-2634-4F2D-B2E9-5570FF944C51}" destId="{E178A97D-12C0-4259-B72F-538C683ED919}" srcOrd="0" destOrd="0" presId="urn:microsoft.com/office/officeart/2005/8/layout/hList9"/>
    <dgm:cxn modelId="{43C0C876-0F47-40C9-99DA-ED3DF839BC8A}" srcId="{5EAB9A47-FDB3-48E7-9585-07E4FEADA79B}" destId="{8A058F3B-56A9-4922-A808-D5ED8E854B20}" srcOrd="1" destOrd="0" parTransId="{BDDD58AE-29AD-4CFB-BEEB-7E25CC43B72F}" sibTransId="{07DC3FF2-E7AE-4EC3-80BC-03A2E43CBC97}"/>
    <dgm:cxn modelId="{97702553-529D-46E2-9688-9FFE16AA195A}" type="presOf" srcId="{15D5F14B-F8D4-4210-9B85-9EB6205FD51F}" destId="{08C5CC67-E354-48C8-887D-E1B7A9087964}" srcOrd="1" destOrd="0" presId="urn:microsoft.com/office/officeart/2005/8/layout/hList9"/>
    <dgm:cxn modelId="{AF7E3299-587C-4833-BA41-3C8380A4C741}" type="presOf" srcId="{D55F3364-A867-4D7F-A036-87B59A43B50B}" destId="{FA8089C4-4CE6-438F-A0D8-9BCF222D34DB}" srcOrd="1" destOrd="0" presId="urn:microsoft.com/office/officeart/2005/8/layout/hList9"/>
    <dgm:cxn modelId="{87DBEFF7-4BB5-446E-AD35-DF2500CF5F73}" srcId="{09ABCC71-63B8-48AA-BDA6-22D26884FCE3}" destId="{15D5F14B-F8D4-4210-9B85-9EB6205FD51F}" srcOrd="1" destOrd="0" parTransId="{C65C1434-56C0-40BE-B10E-ECA658F503CE}" sibTransId="{D7691987-91DF-436C-91FC-8EC481725B51}"/>
    <dgm:cxn modelId="{DB326FB3-BABD-4D42-978D-F6C33B0BDF2D}" type="presOf" srcId="{71DBB372-2634-4F2D-B2E9-5570FF944C51}" destId="{572EC3B5-E75E-48A8-B16C-04E379353D93}" srcOrd="1" destOrd="0" presId="urn:microsoft.com/office/officeart/2005/8/layout/hList9"/>
    <dgm:cxn modelId="{4D95EBA1-AE14-4425-9F19-FBD24342DD2C}" type="presOf" srcId="{5EAB9A47-FDB3-48E7-9585-07E4FEADA79B}" destId="{767EAC5A-7447-4529-B2D8-3ED59436CE2C}" srcOrd="0" destOrd="0" presId="urn:microsoft.com/office/officeart/2005/8/layout/hList9"/>
    <dgm:cxn modelId="{E7EC12E4-B92D-4753-9A50-DBE012BC730C}" srcId="{8A058F3B-56A9-4922-A808-D5ED8E854B20}" destId="{D55F3364-A867-4D7F-A036-87B59A43B50B}" srcOrd="0" destOrd="0" parTransId="{56DB5509-BDA4-4AB9-A8F1-968A75F828C6}" sibTransId="{6D1E3C54-347F-4A07-9CC2-64C9785A873C}"/>
    <dgm:cxn modelId="{22CEAD29-2CE5-49B8-8001-F53CC47AD313}" type="presOf" srcId="{D55F3364-A867-4D7F-A036-87B59A43B50B}" destId="{5ADD2260-78FE-40FE-815C-BDA3EE91EB21}" srcOrd="0" destOrd="0" presId="urn:microsoft.com/office/officeart/2005/8/layout/hList9"/>
    <dgm:cxn modelId="{EA20418C-C493-43F4-8C53-64B2A54E3B71}" type="presOf" srcId="{C9C5B48F-D4AE-491B-BC4E-4D95D9052E5A}" destId="{83ED4CE5-B06E-43C6-8400-4166CB2C5736}" srcOrd="0" destOrd="0" presId="urn:microsoft.com/office/officeart/2005/8/layout/hList9"/>
    <dgm:cxn modelId="{1261CE32-9DA4-408B-849E-0D933CEB9A9A}" type="presParOf" srcId="{767EAC5A-7447-4529-B2D8-3ED59436CE2C}" destId="{51B6C561-39F1-4AE7-87E2-9EB574BA6C6D}" srcOrd="0" destOrd="0" presId="urn:microsoft.com/office/officeart/2005/8/layout/hList9"/>
    <dgm:cxn modelId="{708C0C84-A260-465A-840F-088BD2DEB452}" type="presParOf" srcId="{767EAC5A-7447-4529-B2D8-3ED59436CE2C}" destId="{74082516-4B83-491A-BF15-0CDDC82DEEA1}" srcOrd="1" destOrd="0" presId="urn:microsoft.com/office/officeart/2005/8/layout/hList9"/>
    <dgm:cxn modelId="{2782EC8B-6D2E-4797-B3BB-C35A79684C5A}" type="presParOf" srcId="{74082516-4B83-491A-BF15-0CDDC82DEEA1}" destId="{AACDB140-5AD5-4022-A42A-7286C1C639F4}" srcOrd="0" destOrd="0" presId="urn:microsoft.com/office/officeart/2005/8/layout/hList9"/>
    <dgm:cxn modelId="{1EC6C432-A41D-4CA5-BA9D-12C37A4380F5}" type="presParOf" srcId="{74082516-4B83-491A-BF15-0CDDC82DEEA1}" destId="{3BB59CEF-E87B-4DA3-8B59-4BC28EB87A74}" srcOrd="1" destOrd="0" presId="urn:microsoft.com/office/officeart/2005/8/layout/hList9"/>
    <dgm:cxn modelId="{B1FA2BD8-1421-4D7B-A5E4-44280E0BEB3A}" type="presParOf" srcId="{3BB59CEF-E87B-4DA3-8B59-4BC28EB87A74}" destId="{E178A97D-12C0-4259-B72F-538C683ED919}" srcOrd="0" destOrd="0" presId="urn:microsoft.com/office/officeart/2005/8/layout/hList9"/>
    <dgm:cxn modelId="{46E289A0-48EC-434E-8787-1C059CCA4BB6}" type="presParOf" srcId="{3BB59CEF-E87B-4DA3-8B59-4BC28EB87A74}" destId="{572EC3B5-E75E-48A8-B16C-04E379353D93}" srcOrd="1" destOrd="0" presId="urn:microsoft.com/office/officeart/2005/8/layout/hList9"/>
    <dgm:cxn modelId="{FEF845EC-DFD7-4FE8-BE22-7A54F937138E}" type="presParOf" srcId="{74082516-4B83-491A-BF15-0CDDC82DEEA1}" destId="{2305B1DE-9833-457E-9088-BB1E97A9756F}" srcOrd="2" destOrd="0" presId="urn:microsoft.com/office/officeart/2005/8/layout/hList9"/>
    <dgm:cxn modelId="{05175CD6-0B3E-46F4-802A-CA0459E1E283}" type="presParOf" srcId="{2305B1DE-9833-457E-9088-BB1E97A9756F}" destId="{ABE0E01D-C6AF-4484-BF22-7BA3C5888304}" srcOrd="0" destOrd="0" presId="urn:microsoft.com/office/officeart/2005/8/layout/hList9"/>
    <dgm:cxn modelId="{E4343F7B-67B2-40D2-8CF9-442E3B122487}" type="presParOf" srcId="{2305B1DE-9833-457E-9088-BB1E97A9756F}" destId="{08C5CC67-E354-48C8-887D-E1B7A9087964}" srcOrd="1" destOrd="0" presId="urn:microsoft.com/office/officeart/2005/8/layout/hList9"/>
    <dgm:cxn modelId="{E042B2D6-CACC-4DC7-A32A-AED8246B97F4}" type="presParOf" srcId="{767EAC5A-7447-4529-B2D8-3ED59436CE2C}" destId="{B71E9756-D2CC-4619-A5EA-24B3DDFE0C19}" srcOrd="2" destOrd="0" presId="urn:microsoft.com/office/officeart/2005/8/layout/hList9"/>
    <dgm:cxn modelId="{0754C69E-5031-4DD5-976B-9885BCD82838}" type="presParOf" srcId="{767EAC5A-7447-4529-B2D8-3ED59436CE2C}" destId="{E4839435-E7B8-49C9-AAAC-A7E0EB21FCED}" srcOrd="3" destOrd="0" presId="urn:microsoft.com/office/officeart/2005/8/layout/hList9"/>
    <dgm:cxn modelId="{A27291F9-C73A-4C76-9B47-13070F408401}" type="presParOf" srcId="{767EAC5A-7447-4529-B2D8-3ED59436CE2C}" destId="{C0098858-2D72-426F-A83D-63CA02D54673}" srcOrd="4" destOrd="0" presId="urn:microsoft.com/office/officeart/2005/8/layout/hList9"/>
    <dgm:cxn modelId="{06B36A5E-15A6-4B51-92F1-08A8C4E7791F}" type="presParOf" srcId="{767EAC5A-7447-4529-B2D8-3ED59436CE2C}" destId="{DDC08F14-7405-4A46-8704-398B0D2DD5A8}" srcOrd="5" destOrd="0" presId="urn:microsoft.com/office/officeart/2005/8/layout/hList9"/>
    <dgm:cxn modelId="{337BBF49-CB62-41C5-AD13-CFC0CE899E8A}" type="presParOf" srcId="{767EAC5A-7447-4529-B2D8-3ED59436CE2C}" destId="{A1F3AB88-C271-4903-9E2A-3848CDE62193}" srcOrd="6" destOrd="0" presId="urn:microsoft.com/office/officeart/2005/8/layout/hList9"/>
    <dgm:cxn modelId="{6C12AA1E-811F-4249-B785-4194313AEF9C}" type="presParOf" srcId="{A1F3AB88-C271-4903-9E2A-3848CDE62193}" destId="{31DE17A4-2B37-48DB-8543-44DF904A2D52}" srcOrd="0" destOrd="0" presId="urn:microsoft.com/office/officeart/2005/8/layout/hList9"/>
    <dgm:cxn modelId="{5CB3CACF-E2A7-4000-9E2F-D0A6AC140E03}" type="presParOf" srcId="{A1F3AB88-C271-4903-9E2A-3848CDE62193}" destId="{C4FEE916-F02C-42B6-877E-D7761CB65C28}" srcOrd="1" destOrd="0" presId="urn:microsoft.com/office/officeart/2005/8/layout/hList9"/>
    <dgm:cxn modelId="{23B3F950-CEF8-4F65-87D8-AFC5A9DD0B67}" type="presParOf" srcId="{C4FEE916-F02C-42B6-877E-D7761CB65C28}" destId="{5ADD2260-78FE-40FE-815C-BDA3EE91EB21}" srcOrd="0" destOrd="0" presId="urn:microsoft.com/office/officeart/2005/8/layout/hList9"/>
    <dgm:cxn modelId="{AAE5B03A-6F79-4DFF-B78C-138013012DA0}" type="presParOf" srcId="{C4FEE916-F02C-42B6-877E-D7761CB65C28}" destId="{FA8089C4-4CE6-438F-A0D8-9BCF222D34DB}" srcOrd="1" destOrd="0" presId="urn:microsoft.com/office/officeart/2005/8/layout/hList9"/>
    <dgm:cxn modelId="{D88AD096-9E79-4596-BD55-1581E72C416C}" type="presParOf" srcId="{A1F3AB88-C271-4903-9E2A-3848CDE62193}" destId="{5C48ED15-740B-41C9-8B99-0A4E94DDF32A}" srcOrd="2" destOrd="0" presId="urn:microsoft.com/office/officeart/2005/8/layout/hList9"/>
    <dgm:cxn modelId="{81EFFFFD-4034-4D82-A21A-65326359884B}" type="presParOf" srcId="{5C48ED15-740B-41C9-8B99-0A4E94DDF32A}" destId="{83ED4CE5-B06E-43C6-8400-4166CB2C5736}" srcOrd="0" destOrd="0" presId="urn:microsoft.com/office/officeart/2005/8/layout/hList9"/>
    <dgm:cxn modelId="{16260F83-74B9-4B20-BAA8-6DD8C6A277AA}" type="presParOf" srcId="{5C48ED15-740B-41C9-8B99-0A4E94DDF32A}" destId="{4E1E0E13-E254-4B8E-855B-6E5D9EF20156}" srcOrd="1" destOrd="0" presId="urn:microsoft.com/office/officeart/2005/8/layout/hList9"/>
    <dgm:cxn modelId="{E8A73CBC-B199-47F6-8C7D-A77B5C7264C2}" type="presParOf" srcId="{767EAC5A-7447-4529-B2D8-3ED59436CE2C}" destId="{18843D19-09BA-4129-8A5D-843C10FE987E}" srcOrd="7" destOrd="0" presId="urn:microsoft.com/office/officeart/2005/8/layout/hList9"/>
    <dgm:cxn modelId="{8094A4B5-99D6-413D-BF6E-1380AF67E8F5}" type="presParOf" srcId="{767EAC5A-7447-4529-B2D8-3ED59436CE2C}" destId="{7081EB58-8DD7-4FF3-A0A3-4447B1EDA26C}" srcOrd="8" destOrd="0" presId="urn:microsoft.com/office/officeart/2005/8/layout/hList9"/>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7C9E31-033E-4C7A-8AE3-33A7CD499A77}" type="doc">
      <dgm:prSet loTypeId="urn:microsoft.com/office/officeart/2005/8/layout/hList9" loCatId="list" qsTypeId="urn:microsoft.com/office/officeart/2005/8/quickstyle/simple1" qsCatId="simple" csTypeId="urn:microsoft.com/office/officeart/2005/8/colors/accent2_2" csCatId="accent2" phldr="1"/>
      <dgm:spPr/>
      <dgm:t>
        <a:bodyPr/>
        <a:lstStyle/>
        <a:p>
          <a:endParaRPr lang="en-US"/>
        </a:p>
      </dgm:t>
    </dgm:pt>
    <dgm:pt modelId="{8A78ADCA-342A-46CE-B1FC-29FA615360EE}">
      <dgm:prSet phldrT="[Text]" custT="1"/>
      <dgm:spPr/>
      <dgm:t>
        <a:bodyPr/>
        <a:lstStyle/>
        <a:p>
          <a:r>
            <a:rPr lang="en-US" sz="1800" dirty="0" smtClean="0"/>
            <a:t>July</a:t>
          </a:r>
          <a:endParaRPr lang="en-US" sz="1800" dirty="0"/>
        </a:p>
      </dgm:t>
    </dgm:pt>
    <dgm:pt modelId="{C36AE474-4B92-45CC-A249-1F62B9526339}" type="parTrans" cxnId="{FFA6486C-4729-41F2-94F5-4C11408475F6}">
      <dgm:prSet/>
      <dgm:spPr/>
      <dgm:t>
        <a:bodyPr/>
        <a:lstStyle/>
        <a:p>
          <a:endParaRPr lang="en-US"/>
        </a:p>
      </dgm:t>
    </dgm:pt>
    <dgm:pt modelId="{C1A63480-A4E1-454B-A0C3-5C1B321CA8A1}" type="sibTrans" cxnId="{FFA6486C-4729-41F2-94F5-4C11408475F6}">
      <dgm:prSet/>
      <dgm:spPr/>
      <dgm:t>
        <a:bodyPr/>
        <a:lstStyle/>
        <a:p>
          <a:endParaRPr lang="en-US"/>
        </a:p>
      </dgm:t>
    </dgm:pt>
    <dgm:pt modelId="{9AD41AD8-A663-479F-B33C-97916A3D291E}">
      <dgm:prSet phldrT="[Text]" custT="1"/>
      <dgm:spPr/>
      <dgm:t>
        <a:bodyPr/>
        <a:lstStyle/>
        <a:p>
          <a:r>
            <a:rPr lang="en-US" sz="1400" dirty="0" smtClean="0"/>
            <a:t>“Connecting with Veterans”</a:t>
          </a:r>
        </a:p>
        <a:p>
          <a:endParaRPr lang="en-US" sz="1400" dirty="0"/>
        </a:p>
      </dgm:t>
    </dgm:pt>
    <dgm:pt modelId="{A4D448F8-7260-4047-B244-04B3444E1D66}" type="parTrans" cxnId="{B946680F-F2E4-4735-871D-0A79F42251C7}">
      <dgm:prSet/>
      <dgm:spPr/>
      <dgm:t>
        <a:bodyPr/>
        <a:lstStyle/>
        <a:p>
          <a:endParaRPr lang="en-US"/>
        </a:p>
      </dgm:t>
    </dgm:pt>
    <dgm:pt modelId="{AFC885B9-9D3B-4102-8F00-43640369C75F}" type="sibTrans" cxnId="{B946680F-F2E4-4735-871D-0A79F42251C7}">
      <dgm:prSet/>
      <dgm:spPr/>
      <dgm:t>
        <a:bodyPr/>
        <a:lstStyle/>
        <a:p>
          <a:endParaRPr lang="en-US"/>
        </a:p>
      </dgm:t>
    </dgm:pt>
    <dgm:pt modelId="{CA3D25A8-0F74-4BA7-B41F-FB474FC8F323}">
      <dgm:prSet phldrT="[Text]" custT="1"/>
      <dgm:spPr/>
      <dgm:t>
        <a:bodyPr/>
        <a:lstStyle/>
        <a:p>
          <a:r>
            <a:rPr lang="en-US" sz="1400" dirty="0" smtClean="0"/>
            <a:t>Veteran Panel facilitated by Brandy from Pierce College</a:t>
          </a:r>
          <a:endParaRPr lang="en-US" sz="1400" dirty="0"/>
        </a:p>
      </dgm:t>
    </dgm:pt>
    <dgm:pt modelId="{F06357ED-FC67-4512-8ED8-743029D5AF34}" type="parTrans" cxnId="{48B3950A-BE9A-4D43-AC67-72A468E6078C}">
      <dgm:prSet/>
      <dgm:spPr/>
      <dgm:t>
        <a:bodyPr/>
        <a:lstStyle/>
        <a:p>
          <a:endParaRPr lang="en-US"/>
        </a:p>
      </dgm:t>
    </dgm:pt>
    <dgm:pt modelId="{B941A7A7-F766-41AF-9573-D8B575FE91DA}" type="sibTrans" cxnId="{48B3950A-BE9A-4D43-AC67-72A468E6078C}">
      <dgm:prSet/>
      <dgm:spPr/>
      <dgm:t>
        <a:bodyPr/>
        <a:lstStyle/>
        <a:p>
          <a:endParaRPr lang="en-US"/>
        </a:p>
      </dgm:t>
    </dgm:pt>
    <dgm:pt modelId="{F370C541-0C58-4CDC-86CD-0B0398C86943}">
      <dgm:prSet phldrT="[Text]" custT="1"/>
      <dgm:spPr/>
      <dgm:t>
        <a:bodyPr/>
        <a:lstStyle/>
        <a:p>
          <a:r>
            <a:rPr lang="en-US" sz="1700" dirty="0" smtClean="0"/>
            <a:t>August</a:t>
          </a:r>
          <a:endParaRPr lang="en-US" sz="1700" dirty="0"/>
        </a:p>
      </dgm:t>
    </dgm:pt>
    <dgm:pt modelId="{81A19DDB-40E4-4A89-8267-D89FB92B9982}" type="parTrans" cxnId="{4768283D-1248-447C-9D06-254CEFD1726C}">
      <dgm:prSet/>
      <dgm:spPr/>
      <dgm:t>
        <a:bodyPr/>
        <a:lstStyle/>
        <a:p>
          <a:endParaRPr lang="en-US"/>
        </a:p>
      </dgm:t>
    </dgm:pt>
    <dgm:pt modelId="{BB717C16-42AF-4981-8B0C-C8E7A2480DAF}" type="sibTrans" cxnId="{4768283D-1248-447C-9D06-254CEFD1726C}">
      <dgm:prSet/>
      <dgm:spPr/>
      <dgm:t>
        <a:bodyPr/>
        <a:lstStyle/>
        <a:p>
          <a:endParaRPr lang="en-US"/>
        </a:p>
      </dgm:t>
    </dgm:pt>
    <dgm:pt modelId="{408CC372-652C-4B53-8B9D-F8A01B801224}">
      <dgm:prSet phldrT="[Text]" custT="1"/>
      <dgm:spPr/>
      <dgm:t>
        <a:bodyPr/>
        <a:lstStyle/>
        <a:p>
          <a:r>
            <a:rPr lang="en-US" sz="1400" dirty="0" smtClean="0"/>
            <a:t>“Student Coaching: Time Management” </a:t>
          </a:r>
          <a:endParaRPr lang="en-US" sz="1400" dirty="0"/>
        </a:p>
      </dgm:t>
    </dgm:pt>
    <dgm:pt modelId="{D9317F59-1523-4F65-8302-3040CFDBD419}" type="parTrans" cxnId="{53C27EF0-B963-47C5-BB16-112DA6BDAD51}">
      <dgm:prSet/>
      <dgm:spPr/>
      <dgm:t>
        <a:bodyPr/>
        <a:lstStyle/>
        <a:p>
          <a:endParaRPr lang="en-US"/>
        </a:p>
      </dgm:t>
    </dgm:pt>
    <dgm:pt modelId="{8EEF2F7D-2CE8-4271-B34B-851BB44DBAE6}" type="sibTrans" cxnId="{53C27EF0-B963-47C5-BB16-112DA6BDAD51}">
      <dgm:prSet/>
      <dgm:spPr/>
      <dgm:t>
        <a:bodyPr/>
        <a:lstStyle/>
        <a:p>
          <a:endParaRPr lang="en-US"/>
        </a:p>
      </dgm:t>
    </dgm:pt>
    <dgm:pt modelId="{8C5ABA63-9E63-4589-B864-DC6D3ED80A95}">
      <dgm:prSet phldrT="[Text]"/>
      <dgm:spPr/>
      <dgm:t>
        <a:bodyPr/>
        <a:lstStyle/>
        <a:p>
          <a:r>
            <a:rPr lang="en-US" dirty="0" smtClean="0"/>
            <a:t>Guest Speaker: Ron </a:t>
          </a:r>
          <a:r>
            <a:rPr lang="en-US" dirty="0" err="1" smtClean="0"/>
            <a:t>Taplin</a:t>
          </a:r>
          <a:r>
            <a:rPr lang="en-US" dirty="0" smtClean="0"/>
            <a:t> from Bellevue College, facilitated by Jennifer Hemker</a:t>
          </a:r>
        </a:p>
      </dgm:t>
    </dgm:pt>
    <dgm:pt modelId="{442EABC7-8B79-4A5C-977A-17F11DDAEE81}" type="parTrans" cxnId="{05C69B16-3AE1-4AE7-9857-601E9701C7DB}">
      <dgm:prSet/>
      <dgm:spPr/>
      <dgm:t>
        <a:bodyPr/>
        <a:lstStyle/>
        <a:p>
          <a:endParaRPr lang="en-US"/>
        </a:p>
      </dgm:t>
    </dgm:pt>
    <dgm:pt modelId="{14B22F5E-6185-4776-9CDD-8DA21EECCDFA}" type="sibTrans" cxnId="{05C69B16-3AE1-4AE7-9857-601E9701C7DB}">
      <dgm:prSet/>
      <dgm:spPr/>
      <dgm:t>
        <a:bodyPr/>
        <a:lstStyle/>
        <a:p>
          <a:endParaRPr lang="en-US"/>
        </a:p>
      </dgm:t>
    </dgm:pt>
    <dgm:pt modelId="{99063E51-70D5-4007-B68C-DB43F5AF685A}" type="pres">
      <dgm:prSet presAssocID="{D97C9E31-033E-4C7A-8AE3-33A7CD499A77}" presName="list" presStyleCnt="0">
        <dgm:presLayoutVars>
          <dgm:dir/>
          <dgm:animLvl val="lvl"/>
        </dgm:presLayoutVars>
      </dgm:prSet>
      <dgm:spPr/>
      <dgm:t>
        <a:bodyPr/>
        <a:lstStyle/>
        <a:p>
          <a:endParaRPr lang="en-US"/>
        </a:p>
      </dgm:t>
    </dgm:pt>
    <dgm:pt modelId="{F3BBC987-CFAA-4AC0-A1AF-57AE490B31B8}" type="pres">
      <dgm:prSet presAssocID="{8A78ADCA-342A-46CE-B1FC-29FA615360EE}" presName="posSpace" presStyleCnt="0"/>
      <dgm:spPr/>
    </dgm:pt>
    <dgm:pt modelId="{21A1228B-05C9-444A-BE6C-ECB950F21BC2}" type="pres">
      <dgm:prSet presAssocID="{8A78ADCA-342A-46CE-B1FC-29FA615360EE}" presName="vertFlow" presStyleCnt="0"/>
      <dgm:spPr/>
    </dgm:pt>
    <dgm:pt modelId="{C44F117F-F934-4FCF-A9BB-25D559435291}" type="pres">
      <dgm:prSet presAssocID="{8A78ADCA-342A-46CE-B1FC-29FA615360EE}" presName="topSpace" presStyleCnt="0"/>
      <dgm:spPr/>
    </dgm:pt>
    <dgm:pt modelId="{7A3C170E-6F9F-4EB6-ACD5-C505CE805FD1}" type="pres">
      <dgm:prSet presAssocID="{8A78ADCA-342A-46CE-B1FC-29FA615360EE}" presName="firstComp" presStyleCnt="0"/>
      <dgm:spPr/>
    </dgm:pt>
    <dgm:pt modelId="{A86A7A71-E692-478A-9676-51E41DF1C4EC}" type="pres">
      <dgm:prSet presAssocID="{8A78ADCA-342A-46CE-B1FC-29FA615360EE}" presName="firstChild" presStyleLbl="bgAccFollowNode1" presStyleIdx="0" presStyleCnt="4"/>
      <dgm:spPr/>
      <dgm:t>
        <a:bodyPr/>
        <a:lstStyle/>
        <a:p>
          <a:endParaRPr lang="en-US"/>
        </a:p>
      </dgm:t>
    </dgm:pt>
    <dgm:pt modelId="{C2B9450C-9F83-4723-83A7-E691B3A34E3A}" type="pres">
      <dgm:prSet presAssocID="{8A78ADCA-342A-46CE-B1FC-29FA615360EE}" presName="firstChildTx" presStyleLbl="bgAccFollowNode1" presStyleIdx="0" presStyleCnt="4">
        <dgm:presLayoutVars>
          <dgm:bulletEnabled val="1"/>
        </dgm:presLayoutVars>
      </dgm:prSet>
      <dgm:spPr/>
      <dgm:t>
        <a:bodyPr/>
        <a:lstStyle/>
        <a:p>
          <a:endParaRPr lang="en-US"/>
        </a:p>
      </dgm:t>
    </dgm:pt>
    <dgm:pt modelId="{2C6A0E6F-FE9E-437E-9D47-327A4D02B659}" type="pres">
      <dgm:prSet presAssocID="{CA3D25A8-0F74-4BA7-B41F-FB474FC8F323}" presName="comp" presStyleCnt="0"/>
      <dgm:spPr/>
    </dgm:pt>
    <dgm:pt modelId="{251C3F3E-19C2-4B08-9EEA-0B89FF1EE7EC}" type="pres">
      <dgm:prSet presAssocID="{CA3D25A8-0F74-4BA7-B41F-FB474FC8F323}" presName="child" presStyleLbl="bgAccFollowNode1" presStyleIdx="1" presStyleCnt="4"/>
      <dgm:spPr/>
      <dgm:t>
        <a:bodyPr/>
        <a:lstStyle/>
        <a:p>
          <a:endParaRPr lang="en-US"/>
        </a:p>
      </dgm:t>
    </dgm:pt>
    <dgm:pt modelId="{A1CE7649-9725-45C5-A969-746F6EE7A424}" type="pres">
      <dgm:prSet presAssocID="{CA3D25A8-0F74-4BA7-B41F-FB474FC8F323}" presName="childTx" presStyleLbl="bgAccFollowNode1" presStyleIdx="1" presStyleCnt="4">
        <dgm:presLayoutVars>
          <dgm:bulletEnabled val="1"/>
        </dgm:presLayoutVars>
      </dgm:prSet>
      <dgm:spPr/>
      <dgm:t>
        <a:bodyPr/>
        <a:lstStyle/>
        <a:p>
          <a:endParaRPr lang="en-US"/>
        </a:p>
      </dgm:t>
    </dgm:pt>
    <dgm:pt modelId="{2AE906A3-830A-48CC-94A5-0234FD985837}" type="pres">
      <dgm:prSet presAssocID="{8A78ADCA-342A-46CE-B1FC-29FA615360EE}" presName="negSpace" presStyleCnt="0"/>
      <dgm:spPr/>
    </dgm:pt>
    <dgm:pt modelId="{F62CF767-8AB0-4F7B-979A-3007D27587F2}" type="pres">
      <dgm:prSet presAssocID="{8A78ADCA-342A-46CE-B1FC-29FA615360EE}" presName="circle" presStyleLbl="node1" presStyleIdx="0" presStyleCnt="2" custLinFactNeighborX="-3221" custLinFactNeighborY="-794"/>
      <dgm:spPr/>
      <dgm:t>
        <a:bodyPr/>
        <a:lstStyle/>
        <a:p>
          <a:endParaRPr lang="en-US"/>
        </a:p>
      </dgm:t>
    </dgm:pt>
    <dgm:pt modelId="{AF60AF31-3108-4786-B8DB-976C2FDC6EEF}" type="pres">
      <dgm:prSet presAssocID="{C1A63480-A4E1-454B-A0C3-5C1B321CA8A1}" presName="transSpace" presStyleCnt="0"/>
      <dgm:spPr/>
    </dgm:pt>
    <dgm:pt modelId="{22B0F73E-6B8A-45F6-820D-41314AF94167}" type="pres">
      <dgm:prSet presAssocID="{F370C541-0C58-4CDC-86CD-0B0398C86943}" presName="posSpace" presStyleCnt="0"/>
      <dgm:spPr/>
    </dgm:pt>
    <dgm:pt modelId="{C72C5374-AFEB-4DBC-B654-030298A7E2E2}" type="pres">
      <dgm:prSet presAssocID="{F370C541-0C58-4CDC-86CD-0B0398C86943}" presName="vertFlow" presStyleCnt="0"/>
      <dgm:spPr/>
    </dgm:pt>
    <dgm:pt modelId="{9AC49617-1E39-4F21-8385-7BF6CEE4D7D0}" type="pres">
      <dgm:prSet presAssocID="{F370C541-0C58-4CDC-86CD-0B0398C86943}" presName="topSpace" presStyleCnt="0"/>
      <dgm:spPr/>
    </dgm:pt>
    <dgm:pt modelId="{BB8637EC-67FF-42BD-AF6D-D7F5DBA25822}" type="pres">
      <dgm:prSet presAssocID="{F370C541-0C58-4CDC-86CD-0B0398C86943}" presName="firstComp" presStyleCnt="0"/>
      <dgm:spPr/>
    </dgm:pt>
    <dgm:pt modelId="{4B42F1C3-F199-491D-9DC8-F5AF2410303B}" type="pres">
      <dgm:prSet presAssocID="{F370C541-0C58-4CDC-86CD-0B0398C86943}" presName="firstChild" presStyleLbl="bgAccFollowNode1" presStyleIdx="2" presStyleCnt="4"/>
      <dgm:spPr/>
      <dgm:t>
        <a:bodyPr/>
        <a:lstStyle/>
        <a:p>
          <a:endParaRPr lang="en-US"/>
        </a:p>
      </dgm:t>
    </dgm:pt>
    <dgm:pt modelId="{55D5A8C2-1345-4B54-94F6-9D4E8AE16185}" type="pres">
      <dgm:prSet presAssocID="{F370C541-0C58-4CDC-86CD-0B0398C86943}" presName="firstChildTx" presStyleLbl="bgAccFollowNode1" presStyleIdx="2" presStyleCnt="4">
        <dgm:presLayoutVars>
          <dgm:bulletEnabled val="1"/>
        </dgm:presLayoutVars>
      </dgm:prSet>
      <dgm:spPr/>
      <dgm:t>
        <a:bodyPr/>
        <a:lstStyle/>
        <a:p>
          <a:endParaRPr lang="en-US"/>
        </a:p>
      </dgm:t>
    </dgm:pt>
    <dgm:pt modelId="{C8857C03-1D49-4E05-B75C-2EFA319FF057}" type="pres">
      <dgm:prSet presAssocID="{8C5ABA63-9E63-4589-B864-DC6D3ED80A95}" presName="comp" presStyleCnt="0"/>
      <dgm:spPr/>
    </dgm:pt>
    <dgm:pt modelId="{70A98790-61B8-47E2-B591-43BF432E8004}" type="pres">
      <dgm:prSet presAssocID="{8C5ABA63-9E63-4589-B864-DC6D3ED80A95}" presName="child" presStyleLbl="bgAccFollowNode1" presStyleIdx="3" presStyleCnt="4"/>
      <dgm:spPr/>
      <dgm:t>
        <a:bodyPr/>
        <a:lstStyle/>
        <a:p>
          <a:endParaRPr lang="en-US"/>
        </a:p>
      </dgm:t>
    </dgm:pt>
    <dgm:pt modelId="{4D86248A-345E-4DA7-A353-BFE73FA0E74A}" type="pres">
      <dgm:prSet presAssocID="{8C5ABA63-9E63-4589-B864-DC6D3ED80A95}" presName="childTx" presStyleLbl="bgAccFollowNode1" presStyleIdx="3" presStyleCnt="4">
        <dgm:presLayoutVars>
          <dgm:bulletEnabled val="1"/>
        </dgm:presLayoutVars>
      </dgm:prSet>
      <dgm:spPr/>
      <dgm:t>
        <a:bodyPr/>
        <a:lstStyle/>
        <a:p>
          <a:endParaRPr lang="en-US"/>
        </a:p>
      </dgm:t>
    </dgm:pt>
    <dgm:pt modelId="{BB777FC1-BAC1-4F49-848A-BFE24F709BA6}" type="pres">
      <dgm:prSet presAssocID="{F370C541-0C58-4CDC-86CD-0B0398C86943}" presName="negSpace" presStyleCnt="0"/>
      <dgm:spPr/>
    </dgm:pt>
    <dgm:pt modelId="{7C989E4C-F45D-4CBB-AA96-4B7131876092}" type="pres">
      <dgm:prSet presAssocID="{F370C541-0C58-4CDC-86CD-0B0398C86943}" presName="circle" presStyleLbl="node1" presStyleIdx="1" presStyleCnt="2"/>
      <dgm:spPr/>
      <dgm:t>
        <a:bodyPr/>
        <a:lstStyle/>
        <a:p>
          <a:endParaRPr lang="en-US"/>
        </a:p>
      </dgm:t>
    </dgm:pt>
  </dgm:ptLst>
  <dgm:cxnLst>
    <dgm:cxn modelId="{4768283D-1248-447C-9D06-254CEFD1726C}" srcId="{D97C9E31-033E-4C7A-8AE3-33A7CD499A77}" destId="{F370C541-0C58-4CDC-86CD-0B0398C86943}" srcOrd="1" destOrd="0" parTransId="{81A19DDB-40E4-4A89-8267-D89FB92B9982}" sibTransId="{BB717C16-42AF-4981-8B0C-C8E7A2480DAF}"/>
    <dgm:cxn modelId="{F19A57F2-A141-4FEB-91FB-CDF258167874}" type="presOf" srcId="{D97C9E31-033E-4C7A-8AE3-33A7CD499A77}" destId="{99063E51-70D5-4007-B68C-DB43F5AF685A}" srcOrd="0" destOrd="0" presId="urn:microsoft.com/office/officeart/2005/8/layout/hList9"/>
    <dgm:cxn modelId="{FFA6486C-4729-41F2-94F5-4C11408475F6}" srcId="{D97C9E31-033E-4C7A-8AE3-33A7CD499A77}" destId="{8A78ADCA-342A-46CE-B1FC-29FA615360EE}" srcOrd="0" destOrd="0" parTransId="{C36AE474-4B92-45CC-A249-1F62B9526339}" sibTransId="{C1A63480-A4E1-454B-A0C3-5C1B321CA8A1}"/>
    <dgm:cxn modelId="{FCE5B32F-F618-44E7-B447-812CFCB9C49C}" type="presOf" srcId="{8A78ADCA-342A-46CE-B1FC-29FA615360EE}" destId="{F62CF767-8AB0-4F7B-979A-3007D27587F2}" srcOrd="0" destOrd="0" presId="urn:microsoft.com/office/officeart/2005/8/layout/hList9"/>
    <dgm:cxn modelId="{53C27EF0-B963-47C5-BB16-112DA6BDAD51}" srcId="{F370C541-0C58-4CDC-86CD-0B0398C86943}" destId="{408CC372-652C-4B53-8B9D-F8A01B801224}" srcOrd="0" destOrd="0" parTransId="{D9317F59-1523-4F65-8302-3040CFDBD419}" sibTransId="{8EEF2F7D-2CE8-4271-B34B-851BB44DBAE6}"/>
    <dgm:cxn modelId="{58255C9C-37E6-4D56-972F-7EC39B997C80}" type="presOf" srcId="{CA3D25A8-0F74-4BA7-B41F-FB474FC8F323}" destId="{251C3F3E-19C2-4B08-9EEA-0B89FF1EE7EC}" srcOrd="0" destOrd="0" presId="urn:microsoft.com/office/officeart/2005/8/layout/hList9"/>
    <dgm:cxn modelId="{EB7E9362-D71D-4BE4-89BD-7F4CA20DEE91}" type="presOf" srcId="{CA3D25A8-0F74-4BA7-B41F-FB474FC8F323}" destId="{A1CE7649-9725-45C5-A969-746F6EE7A424}" srcOrd="1" destOrd="0" presId="urn:microsoft.com/office/officeart/2005/8/layout/hList9"/>
    <dgm:cxn modelId="{A1698901-AB12-4D8D-9271-6FA4C096C79A}" type="presOf" srcId="{9AD41AD8-A663-479F-B33C-97916A3D291E}" destId="{C2B9450C-9F83-4723-83A7-E691B3A34E3A}" srcOrd="1" destOrd="0" presId="urn:microsoft.com/office/officeart/2005/8/layout/hList9"/>
    <dgm:cxn modelId="{4E966E5F-AD93-40B8-A689-6B0DADA88639}" type="presOf" srcId="{9AD41AD8-A663-479F-B33C-97916A3D291E}" destId="{A86A7A71-E692-478A-9676-51E41DF1C4EC}" srcOrd="0" destOrd="0" presId="urn:microsoft.com/office/officeart/2005/8/layout/hList9"/>
    <dgm:cxn modelId="{48B3950A-BE9A-4D43-AC67-72A468E6078C}" srcId="{8A78ADCA-342A-46CE-B1FC-29FA615360EE}" destId="{CA3D25A8-0F74-4BA7-B41F-FB474FC8F323}" srcOrd="1" destOrd="0" parTransId="{F06357ED-FC67-4512-8ED8-743029D5AF34}" sibTransId="{B941A7A7-F766-41AF-9573-D8B575FE91DA}"/>
    <dgm:cxn modelId="{B946680F-F2E4-4735-871D-0A79F42251C7}" srcId="{8A78ADCA-342A-46CE-B1FC-29FA615360EE}" destId="{9AD41AD8-A663-479F-B33C-97916A3D291E}" srcOrd="0" destOrd="0" parTransId="{A4D448F8-7260-4047-B244-04B3444E1D66}" sibTransId="{AFC885B9-9D3B-4102-8F00-43640369C75F}"/>
    <dgm:cxn modelId="{4C051335-8EC8-4DA9-8FF4-EF0A384DBE43}" type="presOf" srcId="{F370C541-0C58-4CDC-86CD-0B0398C86943}" destId="{7C989E4C-F45D-4CBB-AA96-4B7131876092}" srcOrd="0" destOrd="0" presId="urn:microsoft.com/office/officeart/2005/8/layout/hList9"/>
    <dgm:cxn modelId="{37FD4878-7B81-4F0E-96B1-976665EB0CEF}" type="presOf" srcId="{408CC372-652C-4B53-8B9D-F8A01B801224}" destId="{55D5A8C2-1345-4B54-94F6-9D4E8AE16185}" srcOrd="1" destOrd="0" presId="urn:microsoft.com/office/officeart/2005/8/layout/hList9"/>
    <dgm:cxn modelId="{05C69B16-3AE1-4AE7-9857-601E9701C7DB}" srcId="{F370C541-0C58-4CDC-86CD-0B0398C86943}" destId="{8C5ABA63-9E63-4589-B864-DC6D3ED80A95}" srcOrd="1" destOrd="0" parTransId="{442EABC7-8B79-4A5C-977A-17F11DDAEE81}" sibTransId="{14B22F5E-6185-4776-9CDD-8DA21EECCDFA}"/>
    <dgm:cxn modelId="{79DB92F8-BB52-4ADD-9318-EF01A79BAEC3}" type="presOf" srcId="{8C5ABA63-9E63-4589-B864-DC6D3ED80A95}" destId="{70A98790-61B8-47E2-B591-43BF432E8004}" srcOrd="0" destOrd="0" presId="urn:microsoft.com/office/officeart/2005/8/layout/hList9"/>
    <dgm:cxn modelId="{CACFCEF7-02B2-43AD-AF52-4E7B7BCDBC7E}" type="presOf" srcId="{8C5ABA63-9E63-4589-B864-DC6D3ED80A95}" destId="{4D86248A-345E-4DA7-A353-BFE73FA0E74A}" srcOrd="1" destOrd="0" presId="urn:microsoft.com/office/officeart/2005/8/layout/hList9"/>
    <dgm:cxn modelId="{C5117EA4-2761-4E24-B4C1-DE1ED9765C32}" type="presOf" srcId="{408CC372-652C-4B53-8B9D-F8A01B801224}" destId="{4B42F1C3-F199-491D-9DC8-F5AF2410303B}" srcOrd="0" destOrd="0" presId="urn:microsoft.com/office/officeart/2005/8/layout/hList9"/>
    <dgm:cxn modelId="{E415D6A4-0CFC-4503-8986-08C390D01820}" type="presParOf" srcId="{99063E51-70D5-4007-B68C-DB43F5AF685A}" destId="{F3BBC987-CFAA-4AC0-A1AF-57AE490B31B8}" srcOrd="0" destOrd="0" presId="urn:microsoft.com/office/officeart/2005/8/layout/hList9"/>
    <dgm:cxn modelId="{B085051A-0A6D-4058-B042-52869B071567}" type="presParOf" srcId="{99063E51-70D5-4007-B68C-DB43F5AF685A}" destId="{21A1228B-05C9-444A-BE6C-ECB950F21BC2}" srcOrd="1" destOrd="0" presId="urn:microsoft.com/office/officeart/2005/8/layout/hList9"/>
    <dgm:cxn modelId="{EBAE8979-84CC-474E-9FB9-7E50BBC8323C}" type="presParOf" srcId="{21A1228B-05C9-444A-BE6C-ECB950F21BC2}" destId="{C44F117F-F934-4FCF-A9BB-25D559435291}" srcOrd="0" destOrd="0" presId="urn:microsoft.com/office/officeart/2005/8/layout/hList9"/>
    <dgm:cxn modelId="{9AA5F12D-FBB1-4E40-9BB6-5D4AB263A87B}" type="presParOf" srcId="{21A1228B-05C9-444A-BE6C-ECB950F21BC2}" destId="{7A3C170E-6F9F-4EB6-ACD5-C505CE805FD1}" srcOrd="1" destOrd="0" presId="urn:microsoft.com/office/officeart/2005/8/layout/hList9"/>
    <dgm:cxn modelId="{BB9175D7-0A2C-4132-8DC2-D7CB8C70CB70}" type="presParOf" srcId="{7A3C170E-6F9F-4EB6-ACD5-C505CE805FD1}" destId="{A86A7A71-E692-478A-9676-51E41DF1C4EC}" srcOrd="0" destOrd="0" presId="urn:microsoft.com/office/officeart/2005/8/layout/hList9"/>
    <dgm:cxn modelId="{0F7BB31C-33BD-4DAA-92CA-3F92AFC70A72}" type="presParOf" srcId="{7A3C170E-6F9F-4EB6-ACD5-C505CE805FD1}" destId="{C2B9450C-9F83-4723-83A7-E691B3A34E3A}" srcOrd="1" destOrd="0" presId="urn:microsoft.com/office/officeart/2005/8/layout/hList9"/>
    <dgm:cxn modelId="{15571D2F-58DF-4BE5-B1AE-B947504961F3}" type="presParOf" srcId="{21A1228B-05C9-444A-BE6C-ECB950F21BC2}" destId="{2C6A0E6F-FE9E-437E-9D47-327A4D02B659}" srcOrd="2" destOrd="0" presId="urn:microsoft.com/office/officeart/2005/8/layout/hList9"/>
    <dgm:cxn modelId="{5241265B-1356-401C-A8EE-55FDCA9BDA2C}" type="presParOf" srcId="{2C6A0E6F-FE9E-437E-9D47-327A4D02B659}" destId="{251C3F3E-19C2-4B08-9EEA-0B89FF1EE7EC}" srcOrd="0" destOrd="0" presId="urn:microsoft.com/office/officeart/2005/8/layout/hList9"/>
    <dgm:cxn modelId="{B54C45AE-9F9A-409F-80F4-EBDD78F49554}" type="presParOf" srcId="{2C6A0E6F-FE9E-437E-9D47-327A4D02B659}" destId="{A1CE7649-9725-45C5-A969-746F6EE7A424}" srcOrd="1" destOrd="0" presId="urn:microsoft.com/office/officeart/2005/8/layout/hList9"/>
    <dgm:cxn modelId="{45BF83FC-16F7-4880-B439-92624082C786}" type="presParOf" srcId="{99063E51-70D5-4007-B68C-DB43F5AF685A}" destId="{2AE906A3-830A-48CC-94A5-0234FD985837}" srcOrd="2" destOrd="0" presId="urn:microsoft.com/office/officeart/2005/8/layout/hList9"/>
    <dgm:cxn modelId="{72DFBDAF-92A4-47A6-AA35-D32FEC185314}" type="presParOf" srcId="{99063E51-70D5-4007-B68C-DB43F5AF685A}" destId="{F62CF767-8AB0-4F7B-979A-3007D27587F2}" srcOrd="3" destOrd="0" presId="urn:microsoft.com/office/officeart/2005/8/layout/hList9"/>
    <dgm:cxn modelId="{E9B3D961-633D-480D-9DE9-D00897D6F23A}" type="presParOf" srcId="{99063E51-70D5-4007-B68C-DB43F5AF685A}" destId="{AF60AF31-3108-4786-B8DB-976C2FDC6EEF}" srcOrd="4" destOrd="0" presId="urn:microsoft.com/office/officeart/2005/8/layout/hList9"/>
    <dgm:cxn modelId="{6846B9E8-DA77-4560-9337-21A96DFBF283}" type="presParOf" srcId="{99063E51-70D5-4007-B68C-DB43F5AF685A}" destId="{22B0F73E-6B8A-45F6-820D-41314AF94167}" srcOrd="5" destOrd="0" presId="urn:microsoft.com/office/officeart/2005/8/layout/hList9"/>
    <dgm:cxn modelId="{9B3B366A-9106-435C-BEE3-1F31D0EE13F4}" type="presParOf" srcId="{99063E51-70D5-4007-B68C-DB43F5AF685A}" destId="{C72C5374-AFEB-4DBC-B654-030298A7E2E2}" srcOrd="6" destOrd="0" presId="urn:microsoft.com/office/officeart/2005/8/layout/hList9"/>
    <dgm:cxn modelId="{69B35C64-5D21-41EB-B0E7-20445B56DC7C}" type="presParOf" srcId="{C72C5374-AFEB-4DBC-B654-030298A7E2E2}" destId="{9AC49617-1E39-4F21-8385-7BF6CEE4D7D0}" srcOrd="0" destOrd="0" presId="urn:microsoft.com/office/officeart/2005/8/layout/hList9"/>
    <dgm:cxn modelId="{33B3D57B-89B4-4966-A2D3-652DC774C4E9}" type="presParOf" srcId="{C72C5374-AFEB-4DBC-B654-030298A7E2E2}" destId="{BB8637EC-67FF-42BD-AF6D-D7F5DBA25822}" srcOrd="1" destOrd="0" presId="urn:microsoft.com/office/officeart/2005/8/layout/hList9"/>
    <dgm:cxn modelId="{758E9B4B-C53E-4232-9F7B-EFC9A358A3C2}" type="presParOf" srcId="{BB8637EC-67FF-42BD-AF6D-D7F5DBA25822}" destId="{4B42F1C3-F199-491D-9DC8-F5AF2410303B}" srcOrd="0" destOrd="0" presId="urn:microsoft.com/office/officeart/2005/8/layout/hList9"/>
    <dgm:cxn modelId="{FF3D151E-58B9-4789-96CE-A115BFF6B338}" type="presParOf" srcId="{BB8637EC-67FF-42BD-AF6D-D7F5DBA25822}" destId="{55D5A8C2-1345-4B54-94F6-9D4E8AE16185}" srcOrd="1" destOrd="0" presId="urn:microsoft.com/office/officeart/2005/8/layout/hList9"/>
    <dgm:cxn modelId="{49DD1DCF-11CE-4B24-AD73-3A7CC3E585DC}" type="presParOf" srcId="{C72C5374-AFEB-4DBC-B654-030298A7E2E2}" destId="{C8857C03-1D49-4E05-B75C-2EFA319FF057}" srcOrd="2" destOrd="0" presId="urn:microsoft.com/office/officeart/2005/8/layout/hList9"/>
    <dgm:cxn modelId="{A0711D45-982F-4D80-A4FA-6FC6D90A3BC9}" type="presParOf" srcId="{C8857C03-1D49-4E05-B75C-2EFA319FF057}" destId="{70A98790-61B8-47E2-B591-43BF432E8004}" srcOrd="0" destOrd="0" presId="urn:microsoft.com/office/officeart/2005/8/layout/hList9"/>
    <dgm:cxn modelId="{70D6C91A-4C72-49D6-A3F2-B5D1ECE47E0D}" type="presParOf" srcId="{C8857C03-1D49-4E05-B75C-2EFA319FF057}" destId="{4D86248A-345E-4DA7-A353-BFE73FA0E74A}" srcOrd="1" destOrd="0" presId="urn:microsoft.com/office/officeart/2005/8/layout/hList9"/>
    <dgm:cxn modelId="{4AC886F3-A8C3-48E8-98B3-72805C386EA5}" type="presParOf" srcId="{99063E51-70D5-4007-B68C-DB43F5AF685A}" destId="{BB777FC1-BAC1-4F49-848A-BFE24F709BA6}" srcOrd="7" destOrd="0" presId="urn:microsoft.com/office/officeart/2005/8/layout/hList9"/>
    <dgm:cxn modelId="{9C8BB6E4-FE11-4D85-941C-608EFC709CA9}" type="presParOf" srcId="{99063E51-70D5-4007-B68C-DB43F5AF685A}" destId="{7C989E4C-F45D-4CBB-AA96-4B7131876092}"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EAB9A47-FDB3-48E7-9585-07E4FEADA79B}" type="doc">
      <dgm:prSet loTypeId="urn:microsoft.com/office/officeart/2005/8/layout/hList9" loCatId="list" qsTypeId="urn:microsoft.com/office/officeart/2005/8/quickstyle/simple1" qsCatId="simple" csTypeId="urn:microsoft.com/office/officeart/2005/8/colors/accent2_2" csCatId="accent2" phldr="1"/>
      <dgm:spPr/>
      <dgm:t>
        <a:bodyPr/>
        <a:lstStyle/>
        <a:p>
          <a:endParaRPr lang="en-US"/>
        </a:p>
      </dgm:t>
    </dgm:pt>
    <dgm:pt modelId="{09ABCC71-63B8-48AA-BDA6-22D26884FCE3}">
      <dgm:prSet phldrT="[Text]" custT="1"/>
      <dgm:spPr/>
      <dgm:t>
        <a:bodyPr/>
        <a:lstStyle/>
        <a:p>
          <a:r>
            <a:rPr lang="en-US" sz="1800" dirty="0" smtClean="0"/>
            <a:t>Sept.</a:t>
          </a:r>
          <a:endParaRPr lang="en-US" sz="1800" dirty="0"/>
        </a:p>
      </dgm:t>
    </dgm:pt>
    <dgm:pt modelId="{15FF8BC4-E879-4101-BEB1-911FC41A7638}" type="parTrans" cxnId="{33C0E572-6E65-4B70-B87C-32324C70F5FD}">
      <dgm:prSet/>
      <dgm:spPr/>
      <dgm:t>
        <a:bodyPr/>
        <a:lstStyle/>
        <a:p>
          <a:endParaRPr lang="en-US"/>
        </a:p>
      </dgm:t>
    </dgm:pt>
    <dgm:pt modelId="{A9C2658D-82C4-403B-B95C-8A2EE035D8F2}" type="sibTrans" cxnId="{33C0E572-6E65-4B70-B87C-32324C70F5FD}">
      <dgm:prSet/>
      <dgm:spPr/>
      <dgm:t>
        <a:bodyPr/>
        <a:lstStyle/>
        <a:p>
          <a:endParaRPr lang="en-US"/>
        </a:p>
      </dgm:t>
    </dgm:pt>
    <dgm:pt modelId="{71DBB372-2634-4F2D-B2E9-5570FF944C51}">
      <dgm:prSet phldrT="[Text]" custT="1"/>
      <dgm:spPr/>
      <dgm:t>
        <a:bodyPr/>
        <a:lstStyle/>
        <a:p>
          <a:r>
            <a:rPr lang="en-US" sz="1600" dirty="0" smtClean="0"/>
            <a:t>“</a:t>
          </a:r>
          <a:r>
            <a:rPr lang="en-US" sz="1400" dirty="0" smtClean="0"/>
            <a:t>Optimizing LinkedIn Profiles &amp; Other Tips from a Health IT Recruiter”</a:t>
          </a:r>
        </a:p>
        <a:p>
          <a:endParaRPr lang="en-US" sz="1400" dirty="0"/>
        </a:p>
      </dgm:t>
    </dgm:pt>
    <dgm:pt modelId="{693E7305-4803-458C-B3CA-DD80489813CF}" type="parTrans" cxnId="{188E56B9-9110-475B-A6BC-E0B504F91329}">
      <dgm:prSet/>
      <dgm:spPr/>
      <dgm:t>
        <a:bodyPr/>
        <a:lstStyle/>
        <a:p>
          <a:endParaRPr lang="en-US"/>
        </a:p>
      </dgm:t>
    </dgm:pt>
    <dgm:pt modelId="{B2AFB5D2-4FF0-4321-BFAC-A53054E1F5C9}" type="sibTrans" cxnId="{188E56B9-9110-475B-A6BC-E0B504F91329}">
      <dgm:prSet/>
      <dgm:spPr/>
      <dgm:t>
        <a:bodyPr/>
        <a:lstStyle/>
        <a:p>
          <a:endParaRPr lang="en-US"/>
        </a:p>
      </dgm:t>
    </dgm:pt>
    <dgm:pt modelId="{15D5F14B-F8D4-4210-9B85-9EB6205FD51F}">
      <dgm:prSet phldrT="[Text]" custT="1"/>
      <dgm:spPr/>
      <dgm:t>
        <a:bodyPr/>
        <a:lstStyle/>
        <a:p>
          <a:r>
            <a:rPr lang="en-US" sz="1400" dirty="0" smtClean="0"/>
            <a:t>Guest Speaker: Matt, Health IT Recruiter from </a:t>
          </a:r>
          <a:r>
            <a:rPr lang="en-US" sz="1400" dirty="0" err="1" smtClean="0"/>
            <a:t>Greythorn</a:t>
          </a:r>
          <a:endParaRPr lang="en-US" sz="1400" dirty="0"/>
        </a:p>
      </dgm:t>
    </dgm:pt>
    <dgm:pt modelId="{C65C1434-56C0-40BE-B10E-ECA658F503CE}" type="parTrans" cxnId="{87DBEFF7-4BB5-446E-AD35-DF2500CF5F73}">
      <dgm:prSet/>
      <dgm:spPr/>
      <dgm:t>
        <a:bodyPr/>
        <a:lstStyle/>
        <a:p>
          <a:endParaRPr lang="en-US"/>
        </a:p>
      </dgm:t>
    </dgm:pt>
    <dgm:pt modelId="{D7691987-91DF-436C-91FC-8EC481725B51}" type="sibTrans" cxnId="{87DBEFF7-4BB5-446E-AD35-DF2500CF5F73}">
      <dgm:prSet/>
      <dgm:spPr/>
      <dgm:t>
        <a:bodyPr/>
        <a:lstStyle/>
        <a:p>
          <a:endParaRPr lang="en-US"/>
        </a:p>
      </dgm:t>
    </dgm:pt>
    <dgm:pt modelId="{8A058F3B-56A9-4922-A808-D5ED8E854B20}">
      <dgm:prSet phldrT="[Text]" custT="1"/>
      <dgm:spPr/>
      <dgm:t>
        <a:bodyPr/>
        <a:lstStyle/>
        <a:p>
          <a:r>
            <a:rPr lang="en-US" sz="1800" dirty="0" smtClean="0"/>
            <a:t>October</a:t>
          </a:r>
          <a:endParaRPr lang="en-US" sz="1800" dirty="0"/>
        </a:p>
      </dgm:t>
    </dgm:pt>
    <dgm:pt modelId="{BDDD58AE-29AD-4CFB-BEEB-7E25CC43B72F}" type="parTrans" cxnId="{43C0C876-0F47-40C9-99DA-ED3DF839BC8A}">
      <dgm:prSet/>
      <dgm:spPr/>
      <dgm:t>
        <a:bodyPr/>
        <a:lstStyle/>
        <a:p>
          <a:endParaRPr lang="en-US"/>
        </a:p>
      </dgm:t>
    </dgm:pt>
    <dgm:pt modelId="{07DC3FF2-E7AE-4EC3-80BC-03A2E43CBC97}" type="sibTrans" cxnId="{43C0C876-0F47-40C9-99DA-ED3DF839BC8A}">
      <dgm:prSet/>
      <dgm:spPr/>
      <dgm:t>
        <a:bodyPr/>
        <a:lstStyle/>
        <a:p>
          <a:endParaRPr lang="en-US"/>
        </a:p>
      </dgm:t>
    </dgm:pt>
    <dgm:pt modelId="{D55F3364-A867-4D7F-A036-87B59A43B50B}">
      <dgm:prSet phldrT="[Text]" custT="1"/>
      <dgm:spPr/>
      <dgm:t>
        <a:bodyPr/>
        <a:lstStyle/>
        <a:p>
          <a:r>
            <a:rPr lang="en-US" sz="1400" dirty="0" smtClean="0"/>
            <a:t>“Appreciative Inquiry &amp; Best Practices for Recruiting, Retention &amp; Employment”</a:t>
          </a:r>
          <a:endParaRPr lang="en-US" sz="1400" dirty="0"/>
        </a:p>
      </dgm:t>
    </dgm:pt>
    <dgm:pt modelId="{56DB5509-BDA4-4AB9-A8F1-968A75F828C6}" type="parTrans" cxnId="{E7EC12E4-B92D-4753-9A50-DBE012BC730C}">
      <dgm:prSet/>
      <dgm:spPr/>
      <dgm:t>
        <a:bodyPr/>
        <a:lstStyle/>
        <a:p>
          <a:endParaRPr lang="en-US"/>
        </a:p>
      </dgm:t>
    </dgm:pt>
    <dgm:pt modelId="{6D1E3C54-347F-4A07-9CC2-64C9785A873C}" type="sibTrans" cxnId="{E7EC12E4-B92D-4753-9A50-DBE012BC730C}">
      <dgm:prSet/>
      <dgm:spPr/>
      <dgm:t>
        <a:bodyPr/>
        <a:lstStyle/>
        <a:p>
          <a:endParaRPr lang="en-US"/>
        </a:p>
      </dgm:t>
    </dgm:pt>
    <dgm:pt modelId="{C9C5B48F-D4AE-491B-BC4E-4D95D9052E5A}">
      <dgm:prSet phldrT="[Text]" custT="1"/>
      <dgm:spPr/>
      <dgm:t>
        <a:bodyPr/>
        <a:lstStyle/>
        <a:p>
          <a:r>
            <a:rPr lang="en-US" sz="1400" dirty="0" err="1" smtClean="0"/>
            <a:t>HeW</a:t>
          </a:r>
          <a:r>
            <a:rPr lang="en-US" sz="1400" dirty="0" smtClean="0"/>
            <a:t> In-Person Consortium Breakout</a:t>
          </a:r>
          <a:endParaRPr lang="en-US" sz="1400" dirty="0"/>
        </a:p>
      </dgm:t>
    </dgm:pt>
    <dgm:pt modelId="{5ED70B98-84C9-4CDE-88AD-F341F9F0FCFA}" type="parTrans" cxnId="{DCEF4B5C-5508-446A-8018-D99886BF5975}">
      <dgm:prSet/>
      <dgm:spPr/>
      <dgm:t>
        <a:bodyPr/>
        <a:lstStyle/>
        <a:p>
          <a:endParaRPr lang="en-US"/>
        </a:p>
      </dgm:t>
    </dgm:pt>
    <dgm:pt modelId="{B0CFA71C-7064-4016-B4A8-D2AF22DDC50D}" type="sibTrans" cxnId="{DCEF4B5C-5508-446A-8018-D99886BF5975}">
      <dgm:prSet/>
      <dgm:spPr/>
      <dgm:t>
        <a:bodyPr/>
        <a:lstStyle/>
        <a:p>
          <a:endParaRPr lang="en-US"/>
        </a:p>
      </dgm:t>
    </dgm:pt>
    <dgm:pt modelId="{767EAC5A-7447-4529-B2D8-3ED59436CE2C}" type="pres">
      <dgm:prSet presAssocID="{5EAB9A47-FDB3-48E7-9585-07E4FEADA79B}" presName="list" presStyleCnt="0">
        <dgm:presLayoutVars>
          <dgm:dir/>
          <dgm:animLvl val="lvl"/>
        </dgm:presLayoutVars>
      </dgm:prSet>
      <dgm:spPr/>
      <dgm:t>
        <a:bodyPr/>
        <a:lstStyle/>
        <a:p>
          <a:endParaRPr lang="en-US"/>
        </a:p>
      </dgm:t>
    </dgm:pt>
    <dgm:pt modelId="{51B6C561-39F1-4AE7-87E2-9EB574BA6C6D}" type="pres">
      <dgm:prSet presAssocID="{09ABCC71-63B8-48AA-BDA6-22D26884FCE3}" presName="posSpace" presStyleCnt="0"/>
      <dgm:spPr/>
    </dgm:pt>
    <dgm:pt modelId="{74082516-4B83-491A-BF15-0CDDC82DEEA1}" type="pres">
      <dgm:prSet presAssocID="{09ABCC71-63B8-48AA-BDA6-22D26884FCE3}" presName="vertFlow" presStyleCnt="0"/>
      <dgm:spPr/>
    </dgm:pt>
    <dgm:pt modelId="{AACDB140-5AD5-4022-A42A-7286C1C639F4}" type="pres">
      <dgm:prSet presAssocID="{09ABCC71-63B8-48AA-BDA6-22D26884FCE3}" presName="topSpace" presStyleCnt="0"/>
      <dgm:spPr/>
    </dgm:pt>
    <dgm:pt modelId="{3BB59CEF-E87B-4DA3-8B59-4BC28EB87A74}" type="pres">
      <dgm:prSet presAssocID="{09ABCC71-63B8-48AA-BDA6-22D26884FCE3}" presName="firstComp" presStyleCnt="0"/>
      <dgm:spPr/>
    </dgm:pt>
    <dgm:pt modelId="{E178A97D-12C0-4259-B72F-538C683ED919}" type="pres">
      <dgm:prSet presAssocID="{09ABCC71-63B8-48AA-BDA6-22D26884FCE3}" presName="firstChild" presStyleLbl="bgAccFollowNode1" presStyleIdx="0" presStyleCnt="4"/>
      <dgm:spPr/>
      <dgm:t>
        <a:bodyPr/>
        <a:lstStyle/>
        <a:p>
          <a:endParaRPr lang="en-US"/>
        </a:p>
      </dgm:t>
    </dgm:pt>
    <dgm:pt modelId="{572EC3B5-E75E-48A8-B16C-04E379353D93}" type="pres">
      <dgm:prSet presAssocID="{09ABCC71-63B8-48AA-BDA6-22D26884FCE3}" presName="firstChildTx" presStyleLbl="bgAccFollowNode1" presStyleIdx="0" presStyleCnt="4">
        <dgm:presLayoutVars>
          <dgm:bulletEnabled val="1"/>
        </dgm:presLayoutVars>
      </dgm:prSet>
      <dgm:spPr/>
      <dgm:t>
        <a:bodyPr/>
        <a:lstStyle/>
        <a:p>
          <a:endParaRPr lang="en-US"/>
        </a:p>
      </dgm:t>
    </dgm:pt>
    <dgm:pt modelId="{2305B1DE-9833-457E-9088-BB1E97A9756F}" type="pres">
      <dgm:prSet presAssocID="{15D5F14B-F8D4-4210-9B85-9EB6205FD51F}" presName="comp" presStyleCnt="0"/>
      <dgm:spPr/>
    </dgm:pt>
    <dgm:pt modelId="{ABE0E01D-C6AF-4484-BF22-7BA3C5888304}" type="pres">
      <dgm:prSet presAssocID="{15D5F14B-F8D4-4210-9B85-9EB6205FD51F}" presName="child" presStyleLbl="bgAccFollowNode1" presStyleIdx="1" presStyleCnt="4"/>
      <dgm:spPr/>
      <dgm:t>
        <a:bodyPr/>
        <a:lstStyle/>
        <a:p>
          <a:endParaRPr lang="en-US"/>
        </a:p>
      </dgm:t>
    </dgm:pt>
    <dgm:pt modelId="{08C5CC67-E354-48C8-887D-E1B7A9087964}" type="pres">
      <dgm:prSet presAssocID="{15D5F14B-F8D4-4210-9B85-9EB6205FD51F}" presName="childTx" presStyleLbl="bgAccFollowNode1" presStyleIdx="1" presStyleCnt="4">
        <dgm:presLayoutVars>
          <dgm:bulletEnabled val="1"/>
        </dgm:presLayoutVars>
      </dgm:prSet>
      <dgm:spPr/>
      <dgm:t>
        <a:bodyPr/>
        <a:lstStyle/>
        <a:p>
          <a:endParaRPr lang="en-US"/>
        </a:p>
      </dgm:t>
    </dgm:pt>
    <dgm:pt modelId="{B71E9756-D2CC-4619-A5EA-24B3DDFE0C19}" type="pres">
      <dgm:prSet presAssocID="{09ABCC71-63B8-48AA-BDA6-22D26884FCE3}" presName="negSpace" presStyleCnt="0"/>
      <dgm:spPr/>
    </dgm:pt>
    <dgm:pt modelId="{E4839435-E7B8-49C9-AAAC-A7E0EB21FCED}" type="pres">
      <dgm:prSet presAssocID="{09ABCC71-63B8-48AA-BDA6-22D26884FCE3}" presName="circle" presStyleLbl="node1" presStyleIdx="0" presStyleCnt="2"/>
      <dgm:spPr/>
      <dgm:t>
        <a:bodyPr/>
        <a:lstStyle/>
        <a:p>
          <a:endParaRPr lang="en-US"/>
        </a:p>
      </dgm:t>
    </dgm:pt>
    <dgm:pt modelId="{C0098858-2D72-426F-A83D-63CA02D54673}" type="pres">
      <dgm:prSet presAssocID="{A9C2658D-82C4-403B-B95C-8A2EE035D8F2}" presName="transSpace" presStyleCnt="0"/>
      <dgm:spPr/>
    </dgm:pt>
    <dgm:pt modelId="{DDC08F14-7405-4A46-8704-398B0D2DD5A8}" type="pres">
      <dgm:prSet presAssocID="{8A058F3B-56A9-4922-A808-D5ED8E854B20}" presName="posSpace" presStyleCnt="0"/>
      <dgm:spPr/>
    </dgm:pt>
    <dgm:pt modelId="{A1F3AB88-C271-4903-9E2A-3848CDE62193}" type="pres">
      <dgm:prSet presAssocID="{8A058F3B-56A9-4922-A808-D5ED8E854B20}" presName="vertFlow" presStyleCnt="0"/>
      <dgm:spPr/>
    </dgm:pt>
    <dgm:pt modelId="{31DE17A4-2B37-48DB-8543-44DF904A2D52}" type="pres">
      <dgm:prSet presAssocID="{8A058F3B-56A9-4922-A808-D5ED8E854B20}" presName="topSpace" presStyleCnt="0"/>
      <dgm:spPr/>
    </dgm:pt>
    <dgm:pt modelId="{C4FEE916-F02C-42B6-877E-D7761CB65C28}" type="pres">
      <dgm:prSet presAssocID="{8A058F3B-56A9-4922-A808-D5ED8E854B20}" presName="firstComp" presStyleCnt="0"/>
      <dgm:spPr/>
    </dgm:pt>
    <dgm:pt modelId="{5ADD2260-78FE-40FE-815C-BDA3EE91EB21}" type="pres">
      <dgm:prSet presAssocID="{8A058F3B-56A9-4922-A808-D5ED8E854B20}" presName="firstChild" presStyleLbl="bgAccFollowNode1" presStyleIdx="2" presStyleCnt="4"/>
      <dgm:spPr/>
      <dgm:t>
        <a:bodyPr/>
        <a:lstStyle/>
        <a:p>
          <a:endParaRPr lang="en-US"/>
        </a:p>
      </dgm:t>
    </dgm:pt>
    <dgm:pt modelId="{FA8089C4-4CE6-438F-A0D8-9BCF222D34DB}" type="pres">
      <dgm:prSet presAssocID="{8A058F3B-56A9-4922-A808-D5ED8E854B20}" presName="firstChildTx" presStyleLbl="bgAccFollowNode1" presStyleIdx="2" presStyleCnt="4">
        <dgm:presLayoutVars>
          <dgm:bulletEnabled val="1"/>
        </dgm:presLayoutVars>
      </dgm:prSet>
      <dgm:spPr/>
      <dgm:t>
        <a:bodyPr/>
        <a:lstStyle/>
        <a:p>
          <a:endParaRPr lang="en-US"/>
        </a:p>
      </dgm:t>
    </dgm:pt>
    <dgm:pt modelId="{5C48ED15-740B-41C9-8B99-0A4E94DDF32A}" type="pres">
      <dgm:prSet presAssocID="{C9C5B48F-D4AE-491B-BC4E-4D95D9052E5A}" presName="comp" presStyleCnt="0"/>
      <dgm:spPr/>
    </dgm:pt>
    <dgm:pt modelId="{83ED4CE5-B06E-43C6-8400-4166CB2C5736}" type="pres">
      <dgm:prSet presAssocID="{C9C5B48F-D4AE-491B-BC4E-4D95D9052E5A}" presName="child" presStyleLbl="bgAccFollowNode1" presStyleIdx="3" presStyleCnt="4"/>
      <dgm:spPr/>
      <dgm:t>
        <a:bodyPr/>
        <a:lstStyle/>
        <a:p>
          <a:endParaRPr lang="en-US"/>
        </a:p>
      </dgm:t>
    </dgm:pt>
    <dgm:pt modelId="{4E1E0E13-E254-4B8E-855B-6E5D9EF20156}" type="pres">
      <dgm:prSet presAssocID="{C9C5B48F-D4AE-491B-BC4E-4D95D9052E5A}" presName="childTx" presStyleLbl="bgAccFollowNode1" presStyleIdx="3" presStyleCnt="4">
        <dgm:presLayoutVars>
          <dgm:bulletEnabled val="1"/>
        </dgm:presLayoutVars>
      </dgm:prSet>
      <dgm:spPr/>
      <dgm:t>
        <a:bodyPr/>
        <a:lstStyle/>
        <a:p>
          <a:endParaRPr lang="en-US"/>
        </a:p>
      </dgm:t>
    </dgm:pt>
    <dgm:pt modelId="{18843D19-09BA-4129-8A5D-843C10FE987E}" type="pres">
      <dgm:prSet presAssocID="{8A058F3B-56A9-4922-A808-D5ED8E854B20}" presName="negSpace" presStyleCnt="0"/>
      <dgm:spPr/>
    </dgm:pt>
    <dgm:pt modelId="{7081EB58-8DD7-4FF3-A0A3-4447B1EDA26C}" type="pres">
      <dgm:prSet presAssocID="{8A058F3B-56A9-4922-A808-D5ED8E854B20}" presName="circle" presStyleLbl="node1" presStyleIdx="1" presStyleCnt="2"/>
      <dgm:spPr/>
      <dgm:t>
        <a:bodyPr/>
        <a:lstStyle/>
        <a:p>
          <a:endParaRPr lang="en-US"/>
        </a:p>
      </dgm:t>
    </dgm:pt>
  </dgm:ptLst>
  <dgm:cxnLst>
    <dgm:cxn modelId="{99A73B49-232B-4659-A315-AF664305C8E0}" type="presOf" srcId="{D55F3364-A867-4D7F-A036-87B59A43B50B}" destId="{5ADD2260-78FE-40FE-815C-BDA3EE91EB21}" srcOrd="0" destOrd="0" presId="urn:microsoft.com/office/officeart/2005/8/layout/hList9"/>
    <dgm:cxn modelId="{188E56B9-9110-475B-A6BC-E0B504F91329}" srcId="{09ABCC71-63B8-48AA-BDA6-22D26884FCE3}" destId="{71DBB372-2634-4F2D-B2E9-5570FF944C51}" srcOrd="0" destOrd="0" parTransId="{693E7305-4803-458C-B3CA-DD80489813CF}" sibTransId="{B2AFB5D2-4FF0-4321-BFAC-A53054E1F5C9}"/>
    <dgm:cxn modelId="{8EEF9BC1-CAB0-40A8-BB89-7B19296B8C0D}" type="presOf" srcId="{15D5F14B-F8D4-4210-9B85-9EB6205FD51F}" destId="{ABE0E01D-C6AF-4484-BF22-7BA3C5888304}" srcOrd="0" destOrd="0" presId="urn:microsoft.com/office/officeart/2005/8/layout/hList9"/>
    <dgm:cxn modelId="{8E8A291A-F1A1-4610-9A19-38DCE0EB2F4F}" type="presOf" srcId="{5EAB9A47-FDB3-48E7-9585-07E4FEADA79B}" destId="{767EAC5A-7447-4529-B2D8-3ED59436CE2C}" srcOrd="0" destOrd="0" presId="urn:microsoft.com/office/officeart/2005/8/layout/hList9"/>
    <dgm:cxn modelId="{19BC3955-6514-4DAB-9DFB-7AB830FF86E1}" type="presOf" srcId="{C9C5B48F-D4AE-491B-BC4E-4D95D9052E5A}" destId="{83ED4CE5-B06E-43C6-8400-4166CB2C5736}" srcOrd="0" destOrd="0" presId="urn:microsoft.com/office/officeart/2005/8/layout/hList9"/>
    <dgm:cxn modelId="{E89CF102-CE76-4BFB-922A-ADC491545C54}" type="presOf" srcId="{C9C5B48F-D4AE-491B-BC4E-4D95D9052E5A}" destId="{4E1E0E13-E254-4B8E-855B-6E5D9EF20156}" srcOrd="1" destOrd="0" presId="urn:microsoft.com/office/officeart/2005/8/layout/hList9"/>
    <dgm:cxn modelId="{A024BD42-E8E5-4893-82B4-D1BD72ACDC69}" type="presOf" srcId="{71DBB372-2634-4F2D-B2E9-5570FF944C51}" destId="{572EC3B5-E75E-48A8-B16C-04E379353D93}" srcOrd="1" destOrd="0" presId="urn:microsoft.com/office/officeart/2005/8/layout/hList9"/>
    <dgm:cxn modelId="{33C0E572-6E65-4B70-B87C-32324C70F5FD}" srcId="{5EAB9A47-FDB3-48E7-9585-07E4FEADA79B}" destId="{09ABCC71-63B8-48AA-BDA6-22D26884FCE3}" srcOrd="0" destOrd="0" parTransId="{15FF8BC4-E879-4101-BEB1-911FC41A7638}" sibTransId="{A9C2658D-82C4-403B-B95C-8A2EE035D8F2}"/>
    <dgm:cxn modelId="{E7EC12E4-B92D-4753-9A50-DBE012BC730C}" srcId="{8A058F3B-56A9-4922-A808-D5ED8E854B20}" destId="{D55F3364-A867-4D7F-A036-87B59A43B50B}" srcOrd="0" destOrd="0" parTransId="{56DB5509-BDA4-4AB9-A8F1-968A75F828C6}" sibTransId="{6D1E3C54-347F-4A07-9CC2-64C9785A873C}"/>
    <dgm:cxn modelId="{E3D293B1-21D8-4660-A793-5DB2B8A74A58}" type="presOf" srcId="{8A058F3B-56A9-4922-A808-D5ED8E854B20}" destId="{7081EB58-8DD7-4FF3-A0A3-4447B1EDA26C}" srcOrd="0" destOrd="0" presId="urn:microsoft.com/office/officeart/2005/8/layout/hList9"/>
    <dgm:cxn modelId="{25391A41-8CF2-4AC2-B1EE-286037BBF202}" type="presOf" srcId="{71DBB372-2634-4F2D-B2E9-5570FF944C51}" destId="{E178A97D-12C0-4259-B72F-538C683ED919}" srcOrd="0" destOrd="0" presId="urn:microsoft.com/office/officeart/2005/8/layout/hList9"/>
    <dgm:cxn modelId="{E02CED39-9246-44DB-BA12-DFE3ECBF2BC3}" type="presOf" srcId="{09ABCC71-63B8-48AA-BDA6-22D26884FCE3}" destId="{E4839435-E7B8-49C9-AAAC-A7E0EB21FCED}" srcOrd="0" destOrd="0" presId="urn:microsoft.com/office/officeart/2005/8/layout/hList9"/>
    <dgm:cxn modelId="{C723EA12-27A0-49CE-8FAC-F4DEA52622F2}" type="presOf" srcId="{D55F3364-A867-4D7F-A036-87B59A43B50B}" destId="{FA8089C4-4CE6-438F-A0D8-9BCF222D34DB}" srcOrd="1" destOrd="0" presId="urn:microsoft.com/office/officeart/2005/8/layout/hList9"/>
    <dgm:cxn modelId="{423E09A0-7DA9-43AE-A88C-79FE4E6AD780}" type="presOf" srcId="{15D5F14B-F8D4-4210-9B85-9EB6205FD51F}" destId="{08C5CC67-E354-48C8-887D-E1B7A9087964}" srcOrd="1" destOrd="0" presId="urn:microsoft.com/office/officeart/2005/8/layout/hList9"/>
    <dgm:cxn modelId="{43C0C876-0F47-40C9-99DA-ED3DF839BC8A}" srcId="{5EAB9A47-FDB3-48E7-9585-07E4FEADA79B}" destId="{8A058F3B-56A9-4922-A808-D5ED8E854B20}" srcOrd="1" destOrd="0" parTransId="{BDDD58AE-29AD-4CFB-BEEB-7E25CC43B72F}" sibTransId="{07DC3FF2-E7AE-4EC3-80BC-03A2E43CBC97}"/>
    <dgm:cxn modelId="{87DBEFF7-4BB5-446E-AD35-DF2500CF5F73}" srcId="{09ABCC71-63B8-48AA-BDA6-22D26884FCE3}" destId="{15D5F14B-F8D4-4210-9B85-9EB6205FD51F}" srcOrd="1" destOrd="0" parTransId="{C65C1434-56C0-40BE-B10E-ECA658F503CE}" sibTransId="{D7691987-91DF-436C-91FC-8EC481725B51}"/>
    <dgm:cxn modelId="{DCEF4B5C-5508-446A-8018-D99886BF5975}" srcId="{8A058F3B-56A9-4922-A808-D5ED8E854B20}" destId="{C9C5B48F-D4AE-491B-BC4E-4D95D9052E5A}" srcOrd="1" destOrd="0" parTransId="{5ED70B98-84C9-4CDE-88AD-F341F9F0FCFA}" sibTransId="{B0CFA71C-7064-4016-B4A8-D2AF22DDC50D}"/>
    <dgm:cxn modelId="{00CD7890-CF43-42D5-86F0-9F8A6AC9722D}" type="presParOf" srcId="{767EAC5A-7447-4529-B2D8-3ED59436CE2C}" destId="{51B6C561-39F1-4AE7-87E2-9EB574BA6C6D}" srcOrd="0" destOrd="0" presId="urn:microsoft.com/office/officeart/2005/8/layout/hList9"/>
    <dgm:cxn modelId="{3AD79422-8663-44AD-B39F-13F7A9ACC18C}" type="presParOf" srcId="{767EAC5A-7447-4529-B2D8-3ED59436CE2C}" destId="{74082516-4B83-491A-BF15-0CDDC82DEEA1}" srcOrd="1" destOrd="0" presId="urn:microsoft.com/office/officeart/2005/8/layout/hList9"/>
    <dgm:cxn modelId="{FD7BD922-57D0-4A3C-8776-5B30CAE24F22}" type="presParOf" srcId="{74082516-4B83-491A-BF15-0CDDC82DEEA1}" destId="{AACDB140-5AD5-4022-A42A-7286C1C639F4}" srcOrd="0" destOrd="0" presId="urn:microsoft.com/office/officeart/2005/8/layout/hList9"/>
    <dgm:cxn modelId="{6841EFDD-D7D4-4D05-87DF-F6453232FCBF}" type="presParOf" srcId="{74082516-4B83-491A-BF15-0CDDC82DEEA1}" destId="{3BB59CEF-E87B-4DA3-8B59-4BC28EB87A74}" srcOrd="1" destOrd="0" presId="urn:microsoft.com/office/officeart/2005/8/layout/hList9"/>
    <dgm:cxn modelId="{35436926-3086-4AF7-8A92-0942ADAA58FB}" type="presParOf" srcId="{3BB59CEF-E87B-4DA3-8B59-4BC28EB87A74}" destId="{E178A97D-12C0-4259-B72F-538C683ED919}" srcOrd="0" destOrd="0" presId="urn:microsoft.com/office/officeart/2005/8/layout/hList9"/>
    <dgm:cxn modelId="{BF2F1F19-58E4-4B96-86A7-F4AE8B355F2D}" type="presParOf" srcId="{3BB59CEF-E87B-4DA3-8B59-4BC28EB87A74}" destId="{572EC3B5-E75E-48A8-B16C-04E379353D93}" srcOrd="1" destOrd="0" presId="urn:microsoft.com/office/officeart/2005/8/layout/hList9"/>
    <dgm:cxn modelId="{A5818839-598F-4EFB-95EF-2E19F353D431}" type="presParOf" srcId="{74082516-4B83-491A-BF15-0CDDC82DEEA1}" destId="{2305B1DE-9833-457E-9088-BB1E97A9756F}" srcOrd="2" destOrd="0" presId="urn:microsoft.com/office/officeart/2005/8/layout/hList9"/>
    <dgm:cxn modelId="{4D756C98-CB57-48D9-B753-A8181666D681}" type="presParOf" srcId="{2305B1DE-9833-457E-9088-BB1E97A9756F}" destId="{ABE0E01D-C6AF-4484-BF22-7BA3C5888304}" srcOrd="0" destOrd="0" presId="urn:microsoft.com/office/officeart/2005/8/layout/hList9"/>
    <dgm:cxn modelId="{BB1F5A5E-4E7F-4298-8ED1-C608C67DDB7E}" type="presParOf" srcId="{2305B1DE-9833-457E-9088-BB1E97A9756F}" destId="{08C5CC67-E354-48C8-887D-E1B7A9087964}" srcOrd="1" destOrd="0" presId="urn:microsoft.com/office/officeart/2005/8/layout/hList9"/>
    <dgm:cxn modelId="{A945CBC9-EBD0-4ACF-A4A2-0EC74B014ECC}" type="presParOf" srcId="{767EAC5A-7447-4529-B2D8-3ED59436CE2C}" destId="{B71E9756-D2CC-4619-A5EA-24B3DDFE0C19}" srcOrd="2" destOrd="0" presId="urn:microsoft.com/office/officeart/2005/8/layout/hList9"/>
    <dgm:cxn modelId="{CFF9D01D-EF25-47B5-B88A-040DD11FC8C3}" type="presParOf" srcId="{767EAC5A-7447-4529-B2D8-3ED59436CE2C}" destId="{E4839435-E7B8-49C9-AAAC-A7E0EB21FCED}" srcOrd="3" destOrd="0" presId="urn:microsoft.com/office/officeart/2005/8/layout/hList9"/>
    <dgm:cxn modelId="{DC412242-1C65-4423-BCC4-5BCA9635F6EF}" type="presParOf" srcId="{767EAC5A-7447-4529-B2D8-3ED59436CE2C}" destId="{C0098858-2D72-426F-A83D-63CA02D54673}" srcOrd="4" destOrd="0" presId="urn:microsoft.com/office/officeart/2005/8/layout/hList9"/>
    <dgm:cxn modelId="{5648C0FF-DF1D-4E6D-95EA-2D9394B451DD}" type="presParOf" srcId="{767EAC5A-7447-4529-B2D8-3ED59436CE2C}" destId="{DDC08F14-7405-4A46-8704-398B0D2DD5A8}" srcOrd="5" destOrd="0" presId="urn:microsoft.com/office/officeart/2005/8/layout/hList9"/>
    <dgm:cxn modelId="{F99270DC-81B0-4666-BA90-C23825510A90}" type="presParOf" srcId="{767EAC5A-7447-4529-B2D8-3ED59436CE2C}" destId="{A1F3AB88-C271-4903-9E2A-3848CDE62193}" srcOrd="6" destOrd="0" presId="urn:microsoft.com/office/officeart/2005/8/layout/hList9"/>
    <dgm:cxn modelId="{5B5F9C44-E65C-4F40-9F57-7100C119082A}" type="presParOf" srcId="{A1F3AB88-C271-4903-9E2A-3848CDE62193}" destId="{31DE17A4-2B37-48DB-8543-44DF904A2D52}" srcOrd="0" destOrd="0" presId="urn:microsoft.com/office/officeart/2005/8/layout/hList9"/>
    <dgm:cxn modelId="{8C9629D5-16F7-4534-B294-39F9FA0CA986}" type="presParOf" srcId="{A1F3AB88-C271-4903-9E2A-3848CDE62193}" destId="{C4FEE916-F02C-42B6-877E-D7761CB65C28}" srcOrd="1" destOrd="0" presId="urn:microsoft.com/office/officeart/2005/8/layout/hList9"/>
    <dgm:cxn modelId="{C01DCB4B-5391-4CA8-8C23-010ED47FAFA4}" type="presParOf" srcId="{C4FEE916-F02C-42B6-877E-D7761CB65C28}" destId="{5ADD2260-78FE-40FE-815C-BDA3EE91EB21}" srcOrd="0" destOrd="0" presId="urn:microsoft.com/office/officeart/2005/8/layout/hList9"/>
    <dgm:cxn modelId="{AEB3850D-FD0E-4655-AE6F-429AF203CAEF}" type="presParOf" srcId="{C4FEE916-F02C-42B6-877E-D7761CB65C28}" destId="{FA8089C4-4CE6-438F-A0D8-9BCF222D34DB}" srcOrd="1" destOrd="0" presId="urn:microsoft.com/office/officeart/2005/8/layout/hList9"/>
    <dgm:cxn modelId="{A5975C3F-9443-4040-954C-4D43BFD963C8}" type="presParOf" srcId="{A1F3AB88-C271-4903-9E2A-3848CDE62193}" destId="{5C48ED15-740B-41C9-8B99-0A4E94DDF32A}" srcOrd="2" destOrd="0" presId="urn:microsoft.com/office/officeart/2005/8/layout/hList9"/>
    <dgm:cxn modelId="{46794653-9931-46F2-80AA-AEDA55832490}" type="presParOf" srcId="{5C48ED15-740B-41C9-8B99-0A4E94DDF32A}" destId="{83ED4CE5-B06E-43C6-8400-4166CB2C5736}" srcOrd="0" destOrd="0" presId="urn:microsoft.com/office/officeart/2005/8/layout/hList9"/>
    <dgm:cxn modelId="{9EC11F50-D688-481D-86F2-9B6EAF93D0AF}" type="presParOf" srcId="{5C48ED15-740B-41C9-8B99-0A4E94DDF32A}" destId="{4E1E0E13-E254-4B8E-855B-6E5D9EF20156}" srcOrd="1" destOrd="0" presId="urn:microsoft.com/office/officeart/2005/8/layout/hList9"/>
    <dgm:cxn modelId="{79ED7693-56F2-402B-9E24-63D77437F599}" type="presParOf" srcId="{767EAC5A-7447-4529-B2D8-3ED59436CE2C}" destId="{18843D19-09BA-4129-8A5D-843C10FE987E}" srcOrd="7" destOrd="0" presId="urn:microsoft.com/office/officeart/2005/8/layout/hList9"/>
    <dgm:cxn modelId="{EDCACDF0-C864-4155-BC06-969B0B50D9D3}" type="presParOf" srcId="{767EAC5A-7447-4529-B2D8-3ED59436CE2C}" destId="{7081EB58-8DD7-4FF3-A0A3-4447B1EDA26C}" srcOrd="8" destOrd="0" presId="urn:microsoft.com/office/officeart/2005/8/layout/hList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AB9A47-FDB3-48E7-9585-07E4FEADA79B}" type="doc">
      <dgm:prSet loTypeId="urn:microsoft.com/office/officeart/2005/8/layout/hList9" loCatId="list" qsTypeId="urn:microsoft.com/office/officeart/2005/8/quickstyle/simple1" qsCatId="simple" csTypeId="urn:microsoft.com/office/officeart/2005/8/colors/accent2_2" csCatId="accent2" phldr="1"/>
      <dgm:spPr/>
      <dgm:t>
        <a:bodyPr/>
        <a:lstStyle/>
        <a:p>
          <a:endParaRPr lang="en-US"/>
        </a:p>
      </dgm:t>
    </dgm:pt>
    <dgm:pt modelId="{09ABCC71-63B8-48AA-BDA6-22D26884FCE3}">
      <dgm:prSet phldrT="[Text]" custT="1"/>
      <dgm:spPr/>
      <dgm:t>
        <a:bodyPr/>
        <a:lstStyle/>
        <a:p>
          <a:r>
            <a:rPr lang="en-US" sz="1800" dirty="0" smtClean="0"/>
            <a:t>Nov.</a:t>
          </a:r>
          <a:endParaRPr lang="en-US" sz="1800" dirty="0"/>
        </a:p>
      </dgm:t>
    </dgm:pt>
    <dgm:pt modelId="{15FF8BC4-E879-4101-BEB1-911FC41A7638}" type="parTrans" cxnId="{33C0E572-6E65-4B70-B87C-32324C70F5FD}">
      <dgm:prSet/>
      <dgm:spPr/>
      <dgm:t>
        <a:bodyPr/>
        <a:lstStyle/>
        <a:p>
          <a:endParaRPr lang="en-US"/>
        </a:p>
      </dgm:t>
    </dgm:pt>
    <dgm:pt modelId="{A9C2658D-82C4-403B-B95C-8A2EE035D8F2}" type="sibTrans" cxnId="{33C0E572-6E65-4B70-B87C-32324C70F5FD}">
      <dgm:prSet/>
      <dgm:spPr/>
      <dgm:t>
        <a:bodyPr/>
        <a:lstStyle/>
        <a:p>
          <a:endParaRPr lang="en-US"/>
        </a:p>
      </dgm:t>
    </dgm:pt>
    <dgm:pt modelId="{71DBB372-2634-4F2D-B2E9-5570FF944C51}">
      <dgm:prSet phldrT="[Text]" custT="1"/>
      <dgm:spPr/>
      <dgm:t>
        <a:bodyPr/>
        <a:lstStyle/>
        <a:p>
          <a:r>
            <a:rPr lang="en-US" sz="1400" dirty="0" smtClean="0"/>
            <a:t>“Job Interview Preparation Tips”</a:t>
          </a:r>
          <a:endParaRPr lang="en-US" sz="1400" dirty="0"/>
        </a:p>
      </dgm:t>
    </dgm:pt>
    <dgm:pt modelId="{693E7305-4803-458C-B3CA-DD80489813CF}" type="parTrans" cxnId="{188E56B9-9110-475B-A6BC-E0B504F91329}">
      <dgm:prSet/>
      <dgm:spPr/>
      <dgm:t>
        <a:bodyPr/>
        <a:lstStyle/>
        <a:p>
          <a:endParaRPr lang="en-US"/>
        </a:p>
      </dgm:t>
    </dgm:pt>
    <dgm:pt modelId="{B2AFB5D2-4FF0-4321-BFAC-A53054E1F5C9}" type="sibTrans" cxnId="{188E56B9-9110-475B-A6BC-E0B504F91329}">
      <dgm:prSet/>
      <dgm:spPr/>
      <dgm:t>
        <a:bodyPr/>
        <a:lstStyle/>
        <a:p>
          <a:endParaRPr lang="en-US"/>
        </a:p>
      </dgm:t>
    </dgm:pt>
    <dgm:pt modelId="{15D5F14B-F8D4-4210-9B85-9EB6205FD51F}">
      <dgm:prSet phldrT="[Text]" custT="1"/>
      <dgm:spPr/>
      <dgm:t>
        <a:bodyPr/>
        <a:lstStyle/>
        <a:p>
          <a:r>
            <a:rPr lang="en-US" sz="1400" dirty="0" smtClean="0"/>
            <a:t>Guest Speakers: Hannah &amp; Jessica, Recruiters from </a:t>
          </a:r>
          <a:r>
            <a:rPr lang="en-US" sz="1400" dirty="0" err="1" smtClean="0"/>
            <a:t>ComForce</a:t>
          </a:r>
          <a:endParaRPr lang="en-US" sz="1400" dirty="0"/>
        </a:p>
      </dgm:t>
    </dgm:pt>
    <dgm:pt modelId="{C65C1434-56C0-40BE-B10E-ECA658F503CE}" type="parTrans" cxnId="{87DBEFF7-4BB5-446E-AD35-DF2500CF5F73}">
      <dgm:prSet/>
      <dgm:spPr/>
      <dgm:t>
        <a:bodyPr/>
        <a:lstStyle/>
        <a:p>
          <a:endParaRPr lang="en-US"/>
        </a:p>
      </dgm:t>
    </dgm:pt>
    <dgm:pt modelId="{D7691987-91DF-436C-91FC-8EC481725B51}" type="sibTrans" cxnId="{87DBEFF7-4BB5-446E-AD35-DF2500CF5F73}">
      <dgm:prSet/>
      <dgm:spPr/>
      <dgm:t>
        <a:bodyPr/>
        <a:lstStyle/>
        <a:p>
          <a:endParaRPr lang="en-US"/>
        </a:p>
      </dgm:t>
    </dgm:pt>
    <dgm:pt modelId="{8A058F3B-56A9-4922-A808-D5ED8E854B20}">
      <dgm:prSet phldrT="[Text]" custT="1"/>
      <dgm:spPr/>
      <dgm:t>
        <a:bodyPr/>
        <a:lstStyle/>
        <a:p>
          <a:r>
            <a:rPr lang="en-US" sz="1800" dirty="0" smtClean="0"/>
            <a:t>Dec.</a:t>
          </a:r>
          <a:endParaRPr lang="en-US" sz="1800" dirty="0"/>
        </a:p>
      </dgm:t>
    </dgm:pt>
    <dgm:pt modelId="{BDDD58AE-29AD-4CFB-BEEB-7E25CC43B72F}" type="parTrans" cxnId="{43C0C876-0F47-40C9-99DA-ED3DF839BC8A}">
      <dgm:prSet/>
      <dgm:spPr/>
      <dgm:t>
        <a:bodyPr/>
        <a:lstStyle/>
        <a:p>
          <a:endParaRPr lang="en-US"/>
        </a:p>
      </dgm:t>
    </dgm:pt>
    <dgm:pt modelId="{07DC3FF2-E7AE-4EC3-80BC-03A2E43CBC97}" type="sibTrans" cxnId="{43C0C876-0F47-40C9-99DA-ED3DF839BC8A}">
      <dgm:prSet/>
      <dgm:spPr/>
      <dgm:t>
        <a:bodyPr/>
        <a:lstStyle/>
        <a:p>
          <a:endParaRPr lang="en-US"/>
        </a:p>
      </dgm:t>
    </dgm:pt>
    <dgm:pt modelId="{D55F3364-A867-4D7F-A036-87B59A43B50B}">
      <dgm:prSet phldrT="[Text]" custT="1"/>
      <dgm:spPr/>
      <dgm:t>
        <a:bodyPr/>
        <a:lstStyle/>
        <a:p>
          <a:r>
            <a:rPr lang="en-US" sz="1400" dirty="0" smtClean="0"/>
            <a:t>“2014 Year in Review &amp; Planning/Goal Setting for 2015”</a:t>
          </a:r>
          <a:endParaRPr lang="en-US" sz="1400" dirty="0"/>
        </a:p>
      </dgm:t>
    </dgm:pt>
    <dgm:pt modelId="{56DB5509-BDA4-4AB9-A8F1-968A75F828C6}" type="parTrans" cxnId="{E7EC12E4-B92D-4753-9A50-DBE012BC730C}">
      <dgm:prSet/>
      <dgm:spPr/>
      <dgm:t>
        <a:bodyPr/>
        <a:lstStyle/>
        <a:p>
          <a:endParaRPr lang="en-US"/>
        </a:p>
      </dgm:t>
    </dgm:pt>
    <dgm:pt modelId="{6D1E3C54-347F-4A07-9CC2-64C9785A873C}" type="sibTrans" cxnId="{E7EC12E4-B92D-4753-9A50-DBE012BC730C}">
      <dgm:prSet/>
      <dgm:spPr/>
      <dgm:t>
        <a:bodyPr/>
        <a:lstStyle/>
        <a:p>
          <a:endParaRPr lang="en-US"/>
        </a:p>
      </dgm:t>
    </dgm:pt>
    <dgm:pt modelId="{C9C5B48F-D4AE-491B-BC4E-4D95D9052E5A}">
      <dgm:prSet phldrT="[Text]" custT="1"/>
      <dgm:spPr/>
      <dgm:t>
        <a:bodyPr/>
        <a:lstStyle/>
        <a:p>
          <a:r>
            <a:rPr lang="en-US" sz="1400" dirty="0" err="1" smtClean="0"/>
            <a:t>HeW</a:t>
          </a:r>
          <a:r>
            <a:rPr lang="en-US" sz="1400" dirty="0" smtClean="0"/>
            <a:t> Feedback, Focus on Employment &amp; SMART Goals</a:t>
          </a:r>
          <a:endParaRPr lang="en-US" sz="1400" dirty="0"/>
        </a:p>
      </dgm:t>
    </dgm:pt>
    <dgm:pt modelId="{5ED70B98-84C9-4CDE-88AD-F341F9F0FCFA}" type="parTrans" cxnId="{DCEF4B5C-5508-446A-8018-D99886BF5975}">
      <dgm:prSet/>
      <dgm:spPr/>
      <dgm:t>
        <a:bodyPr/>
        <a:lstStyle/>
        <a:p>
          <a:endParaRPr lang="en-US"/>
        </a:p>
      </dgm:t>
    </dgm:pt>
    <dgm:pt modelId="{B0CFA71C-7064-4016-B4A8-D2AF22DDC50D}" type="sibTrans" cxnId="{DCEF4B5C-5508-446A-8018-D99886BF5975}">
      <dgm:prSet/>
      <dgm:spPr/>
      <dgm:t>
        <a:bodyPr/>
        <a:lstStyle/>
        <a:p>
          <a:endParaRPr lang="en-US"/>
        </a:p>
      </dgm:t>
    </dgm:pt>
    <dgm:pt modelId="{767EAC5A-7447-4529-B2D8-3ED59436CE2C}" type="pres">
      <dgm:prSet presAssocID="{5EAB9A47-FDB3-48E7-9585-07E4FEADA79B}" presName="list" presStyleCnt="0">
        <dgm:presLayoutVars>
          <dgm:dir/>
          <dgm:animLvl val="lvl"/>
        </dgm:presLayoutVars>
      </dgm:prSet>
      <dgm:spPr/>
      <dgm:t>
        <a:bodyPr/>
        <a:lstStyle/>
        <a:p>
          <a:endParaRPr lang="en-US"/>
        </a:p>
      </dgm:t>
    </dgm:pt>
    <dgm:pt modelId="{51B6C561-39F1-4AE7-87E2-9EB574BA6C6D}" type="pres">
      <dgm:prSet presAssocID="{09ABCC71-63B8-48AA-BDA6-22D26884FCE3}" presName="posSpace" presStyleCnt="0"/>
      <dgm:spPr/>
    </dgm:pt>
    <dgm:pt modelId="{74082516-4B83-491A-BF15-0CDDC82DEEA1}" type="pres">
      <dgm:prSet presAssocID="{09ABCC71-63B8-48AA-BDA6-22D26884FCE3}" presName="vertFlow" presStyleCnt="0"/>
      <dgm:spPr/>
    </dgm:pt>
    <dgm:pt modelId="{AACDB140-5AD5-4022-A42A-7286C1C639F4}" type="pres">
      <dgm:prSet presAssocID="{09ABCC71-63B8-48AA-BDA6-22D26884FCE3}" presName="topSpace" presStyleCnt="0"/>
      <dgm:spPr/>
    </dgm:pt>
    <dgm:pt modelId="{3BB59CEF-E87B-4DA3-8B59-4BC28EB87A74}" type="pres">
      <dgm:prSet presAssocID="{09ABCC71-63B8-48AA-BDA6-22D26884FCE3}" presName="firstComp" presStyleCnt="0"/>
      <dgm:spPr/>
    </dgm:pt>
    <dgm:pt modelId="{E178A97D-12C0-4259-B72F-538C683ED919}" type="pres">
      <dgm:prSet presAssocID="{09ABCC71-63B8-48AA-BDA6-22D26884FCE3}" presName="firstChild" presStyleLbl="bgAccFollowNode1" presStyleIdx="0" presStyleCnt="4"/>
      <dgm:spPr/>
      <dgm:t>
        <a:bodyPr/>
        <a:lstStyle/>
        <a:p>
          <a:endParaRPr lang="en-US"/>
        </a:p>
      </dgm:t>
    </dgm:pt>
    <dgm:pt modelId="{572EC3B5-E75E-48A8-B16C-04E379353D93}" type="pres">
      <dgm:prSet presAssocID="{09ABCC71-63B8-48AA-BDA6-22D26884FCE3}" presName="firstChildTx" presStyleLbl="bgAccFollowNode1" presStyleIdx="0" presStyleCnt="4">
        <dgm:presLayoutVars>
          <dgm:bulletEnabled val="1"/>
        </dgm:presLayoutVars>
      </dgm:prSet>
      <dgm:spPr/>
      <dgm:t>
        <a:bodyPr/>
        <a:lstStyle/>
        <a:p>
          <a:endParaRPr lang="en-US"/>
        </a:p>
      </dgm:t>
    </dgm:pt>
    <dgm:pt modelId="{2305B1DE-9833-457E-9088-BB1E97A9756F}" type="pres">
      <dgm:prSet presAssocID="{15D5F14B-F8D4-4210-9B85-9EB6205FD51F}" presName="comp" presStyleCnt="0"/>
      <dgm:spPr/>
    </dgm:pt>
    <dgm:pt modelId="{ABE0E01D-C6AF-4484-BF22-7BA3C5888304}" type="pres">
      <dgm:prSet presAssocID="{15D5F14B-F8D4-4210-9B85-9EB6205FD51F}" presName="child" presStyleLbl="bgAccFollowNode1" presStyleIdx="1" presStyleCnt="4"/>
      <dgm:spPr/>
      <dgm:t>
        <a:bodyPr/>
        <a:lstStyle/>
        <a:p>
          <a:endParaRPr lang="en-US"/>
        </a:p>
      </dgm:t>
    </dgm:pt>
    <dgm:pt modelId="{08C5CC67-E354-48C8-887D-E1B7A9087964}" type="pres">
      <dgm:prSet presAssocID="{15D5F14B-F8D4-4210-9B85-9EB6205FD51F}" presName="childTx" presStyleLbl="bgAccFollowNode1" presStyleIdx="1" presStyleCnt="4">
        <dgm:presLayoutVars>
          <dgm:bulletEnabled val="1"/>
        </dgm:presLayoutVars>
      </dgm:prSet>
      <dgm:spPr/>
      <dgm:t>
        <a:bodyPr/>
        <a:lstStyle/>
        <a:p>
          <a:endParaRPr lang="en-US"/>
        </a:p>
      </dgm:t>
    </dgm:pt>
    <dgm:pt modelId="{B71E9756-D2CC-4619-A5EA-24B3DDFE0C19}" type="pres">
      <dgm:prSet presAssocID="{09ABCC71-63B8-48AA-BDA6-22D26884FCE3}" presName="negSpace" presStyleCnt="0"/>
      <dgm:spPr/>
    </dgm:pt>
    <dgm:pt modelId="{E4839435-E7B8-49C9-AAAC-A7E0EB21FCED}" type="pres">
      <dgm:prSet presAssocID="{09ABCC71-63B8-48AA-BDA6-22D26884FCE3}" presName="circle" presStyleLbl="node1" presStyleIdx="0" presStyleCnt="2"/>
      <dgm:spPr/>
      <dgm:t>
        <a:bodyPr/>
        <a:lstStyle/>
        <a:p>
          <a:endParaRPr lang="en-US"/>
        </a:p>
      </dgm:t>
    </dgm:pt>
    <dgm:pt modelId="{C0098858-2D72-426F-A83D-63CA02D54673}" type="pres">
      <dgm:prSet presAssocID="{A9C2658D-82C4-403B-B95C-8A2EE035D8F2}" presName="transSpace" presStyleCnt="0"/>
      <dgm:spPr/>
    </dgm:pt>
    <dgm:pt modelId="{DDC08F14-7405-4A46-8704-398B0D2DD5A8}" type="pres">
      <dgm:prSet presAssocID="{8A058F3B-56A9-4922-A808-D5ED8E854B20}" presName="posSpace" presStyleCnt="0"/>
      <dgm:spPr/>
    </dgm:pt>
    <dgm:pt modelId="{A1F3AB88-C271-4903-9E2A-3848CDE62193}" type="pres">
      <dgm:prSet presAssocID="{8A058F3B-56A9-4922-A808-D5ED8E854B20}" presName="vertFlow" presStyleCnt="0"/>
      <dgm:spPr/>
    </dgm:pt>
    <dgm:pt modelId="{31DE17A4-2B37-48DB-8543-44DF904A2D52}" type="pres">
      <dgm:prSet presAssocID="{8A058F3B-56A9-4922-A808-D5ED8E854B20}" presName="topSpace" presStyleCnt="0"/>
      <dgm:spPr/>
    </dgm:pt>
    <dgm:pt modelId="{C4FEE916-F02C-42B6-877E-D7761CB65C28}" type="pres">
      <dgm:prSet presAssocID="{8A058F3B-56A9-4922-A808-D5ED8E854B20}" presName="firstComp" presStyleCnt="0"/>
      <dgm:spPr/>
    </dgm:pt>
    <dgm:pt modelId="{5ADD2260-78FE-40FE-815C-BDA3EE91EB21}" type="pres">
      <dgm:prSet presAssocID="{8A058F3B-56A9-4922-A808-D5ED8E854B20}" presName="firstChild" presStyleLbl="bgAccFollowNode1" presStyleIdx="2" presStyleCnt="4"/>
      <dgm:spPr/>
      <dgm:t>
        <a:bodyPr/>
        <a:lstStyle/>
        <a:p>
          <a:endParaRPr lang="en-US"/>
        </a:p>
      </dgm:t>
    </dgm:pt>
    <dgm:pt modelId="{FA8089C4-4CE6-438F-A0D8-9BCF222D34DB}" type="pres">
      <dgm:prSet presAssocID="{8A058F3B-56A9-4922-A808-D5ED8E854B20}" presName="firstChildTx" presStyleLbl="bgAccFollowNode1" presStyleIdx="2" presStyleCnt="4">
        <dgm:presLayoutVars>
          <dgm:bulletEnabled val="1"/>
        </dgm:presLayoutVars>
      </dgm:prSet>
      <dgm:spPr/>
      <dgm:t>
        <a:bodyPr/>
        <a:lstStyle/>
        <a:p>
          <a:endParaRPr lang="en-US"/>
        </a:p>
      </dgm:t>
    </dgm:pt>
    <dgm:pt modelId="{5C48ED15-740B-41C9-8B99-0A4E94DDF32A}" type="pres">
      <dgm:prSet presAssocID="{C9C5B48F-D4AE-491B-BC4E-4D95D9052E5A}" presName="comp" presStyleCnt="0"/>
      <dgm:spPr/>
    </dgm:pt>
    <dgm:pt modelId="{83ED4CE5-B06E-43C6-8400-4166CB2C5736}" type="pres">
      <dgm:prSet presAssocID="{C9C5B48F-D4AE-491B-BC4E-4D95D9052E5A}" presName="child" presStyleLbl="bgAccFollowNode1" presStyleIdx="3" presStyleCnt="4"/>
      <dgm:spPr/>
      <dgm:t>
        <a:bodyPr/>
        <a:lstStyle/>
        <a:p>
          <a:endParaRPr lang="en-US"/>
        </a:p>
      </dgm:t>
    </dgm:pt>
    <dgm:pt modelId="{4E1E0E13-E254-4B8E-855B-6E5D9EF20156}" type="pres">
      <dgm:prSet presAssocID="{C9C5B48F-D4AE-491B-BC4E-4D95D9052E5A}" presName="childTx" presStyleLbl="bgAccFollowNode1" presStyleIdx="3" presStyleCnt="4">
        <dgm:presLayoutVars>
          <dgm:bulletEnabled val="1"/>
        </dgm:presLayoutVars>
      </dgm:prSet>
      <dgm:spPr/>
      <dgm:t>
        <a:bodyPr/>
        <a:lstStyle/>
        <a:p>
          <a:endParaRPr lang="en-US"/>
        </a:p>
      </dgm:t>
    </dgm:pt>
    <dgm:pt modelId="{18843D19-09BA-4129-8A5D-843C10FE987E}" type="pres">
      <dgm:prSet presAssocID="{8A058F3B-56A9-4922-A808-D5ED8E854B20}" presName="negSpace" presStyleCnt="0"/>
      <dgm:spPr/>
    </dgm:pt>
    <dgm:pt modelId="{7081EB58-8DD7-4FF3-A0A3-4447B1EDA26C}" type="pres">
      <dgm:prSet presAssocID="{8A058F3B-56A9-4922-A808-D5ED8E854B20}" presName="circle" presStyleLbl="node1" presStyleIdx="1" presStyleCnt="2"/>
      <dgm:spPr/>
      <dgm:t>
        <a:bodyPr/>
        <a:lstStyle/>
        <a:p>
          <a:endParaRPr lang="en-US"/>
        </a:p>
      </dgm:t>
    </dgm:pt>
  </dgm:ptLst>
  <dgm:cxnLst>
    <dgm:cxn modelId="{3098D722-B4BE-4035-AD03-4EB7C593E821}" type="presOf" srcId="{15D5F14B-F8D4-4210-9B85-9EB6205FD51F}" destId="{08C5CC67-E354-48C8-887D-E1B7A9087964}" srcOrd="1" destOrd="0" presId="urn:microsoft.com/office/officeart/2005/8/layout/hList9"/>
    <dgm:cxn modelId="{B08EDEA7-9EAB-42FC-BB62-F51F62B17F4E}" type="presOf" srcId="{5EAB9A47-FDB3-48E7-9585-07E4FEADA79B}" destId="{767EAC5A-7447-4529-B2D8-3ED59436CE2C}" srcOrd="0" destOrd="0" presId="urn:microsoft.com/office/officeart/2005/8/layout/hList9"/>
    <dgm:cxn modelId="{188E56B9-9110-475B-A6BC-E0B504F91329}" srcId="{09ABCC71-63B8-48AA-BDA6-22D26884FCE3}" destId="{71DBB372-2634-4F2D-B2E9-5570FF944C51}" srcOrd="0" destOrd="0" parTransId="{693E7305-4803-458C-B3CA-DD80489813CF}" sibTransId="{B2AFB5D2-4FF0-4321-BFAC-A53054E1F5C9}"/>
    <dgm:cxn modelId="{CD0E369E-08DC-4F85-BCB5-B47AD06B02E4}" type="presOf" srcId="{15D5F14B-F8D4-4210-9B85-9EB6205FD51F}" destId="{ABE0E01D-C6AF-4484-BF22-7BA3C5888304}" srcOrd="0" destOrd="0" presId="urn:microsoft.com/office/officeart/2005/8/layout/hList9"/>
    <dgm:cxn modelId="{33C0E572-6E65-4B70-B87C-32324C70F5FD}" srcId="{5EAB9A47-FDB3-48E7-9585-07E4FEADA79B}" destId="{09ABCC71-63B8-48AA-BDA6-22D26884FCE3}" srcOrd="0" destOrd="0" parTransId="{15FF8BC4-E879-4101-BEB1-911FC41A7638}" sibTransId="{A9C2658D-82C4-403B-B95C-8A2EE035D8F2}"/>
    <dgm:cxn modelId="{FBCDD62B-A815-4DF0-8A69-58C72CCDAEB2}" type="presOf" srcId="{C9C5B48F-D4AE-491B-BC4E-4D95D9052E5A}" destId="{4E1E0E13-E254-4B8E-855B-6E5D9EF20156}" srcOrd="1" destOrd="0" presId="urn:microsoft.com/office/officeart/2005/8/layout/hList9"/>
    <dgm:cxn modelId="{82ED8C59-9BCE-434C-82D3-5CDBBAEFEF03}" type="presOf" srcId="{C9C5B48F-D4AE-491B-BC4E-4D95D9052E5A}" destId="{83ED4CE5-B06E-43C6-8400-4166CB2C5736}" srcOrd="0" destOrd="0" presId="urn:microsoft.com/office/officeart/2005/8/layout/hList9"/>
    <dgm:cxn modelId="{E7EC12E4-B92D-4753-9A50-DBE012BC730C}" srcId="{8A058F3B-56A9-4922-A808-D5ED8E854B20}" destId="{D55F3364-A867-4D7F-A036-87B59A43B50B}" srcOrd="0" destOrd="0" parTransId="{56DB5509-BDA4-4AB9-A8F1-968A75F828C6}" sibTransId="{6D1E3C54-347F-4A07-9CC2-64C9785A873C}"/>
    <dgm:cxn modelId="{38967336-0856-4FAB-85E8-41E8186138BA}" type="presOf" srcId="{71DBB372-2634-4F2D-B2E9-5570FF944C51}" destId="{572EC3B5-E75E-48A8-B16C-04E379353D93}" srcOrd="1" destOrd="0" presId="urn:microsoft.com/office/officeart/2005/8/layout/hList9"/>
    <dgm:cxn modelId="{1D1B4394-D815-4123-80B8-BB99B8EE3253}" type="presOf" srcId="{71DBB372-2634-4F2D-B2E9-5570FF944C51}" destId="{E178A97D-12C0-4259-B72F-538C683ED919}" srcOrd="0" destOrd="0" presId="urn:microsoft.com/office/officeart/2005/8/layout/hList9"/>
    <dgm:cxn modelId="{BB176F64-0951-4DAF-BE81-6667601BD803}" type="presOf" srcId="{09ABCC71-63B8-48AA-BDA6-22D26884FCE3}" destId="{E4839435-E7B8-49C9-AAAC-A7E0EB21FCED}" srcOrd="0" destOrd="0" presId="urn:microsoft.com/office/officeart/2005/8/layout/hList9"/>
    <dgm:cxn modelId="{9430307F-3EDB-43EC-A525-1D95513B96C8}" type="presOf" srcId="{D55F3364-A867-4D7F-A036-87B59A43B50B}" destId="{FA8089C4-4CE6-438F-A0D8-9BCF222D34DB}" srcOrd="1" destOrd="0" presId="urn:microsoft.com/office/officeart/2005/8/layout/hList9"/>
    <dgm:cxn modelId="{43C0C876-0F47-40C9-99DA-ED3DF839BC8A}" srcId="{5EAB9A47-FDB3-48E7-9585-07E4FEADA79B}" destId="{8A058F3B-56A9-4922-A808-D5ED8E854B20}" srcOrd="1" destOrd="0" parTransId="{BDDD58AE-29AD-4CFB-BEEB-7E25CC43B72F}" sibTransId="{07DC3FF2-E7AE-4EC3-80BC-03A2E43CBC97}"/>
    <dgm:cxn modelId="{87DBEFF7-4BB5-446E-AD35-DF2500CF5F73}" srcId="{09ABCC71-63B8-48AA-BDA6-22D26884FCE3}" destId="{15D5F14B-F8D4-4210-9B85-9EB6205FD51F}" srcOrd="1" destOrd="0" parTransId="{C65C1434-56C0-40BE-B10E-ECA658F503CE}" sibTransId="{D7691987-91DF-436C-91FC-8EC481725B51}"/>
    <dgm:cxn modelId="{9997DC19-CC42-416D-B56F-F36EE81C7739}" type="presOf" srcId="{8A058F3B-56A9-4922-A808-D5ED8E854B20}" destId="{7081EB58-8DD7-4FF3-A0A3-4447B1EDA26C}" srcOrd="0" destOrd="0" presId="urn:microsoft.com/office/officeart/2005/8/layout/hList9"/>
    <dgm:cxn modelId="{9445E299-EAC3-4B7A-9634-EA71E54E4929}" type="presOf" srcId="{D55F3364-A867-4D7F-A036-87B59A43B50B}" destId="{5ADD2260-78FE-40FE-815C-BDA3EE91EB21}" srcOrd="0" destOrd="0" presId="urn:microsoft.com/office/officeart/2005/8/layout/hList9"/>
    <dgm:cxn modelId="{DCEF4B5C-5508-446A-8018-D99886BF5975}" srcId="{8A058F3B-56A9-4922-A808-D5ED8E854B20}" destId="{C9C5B48F-D4AE-491B-BC4E-4D95D9052E5A}" srcOrd="1" destOrd="0" parTransId="{5ED70B98-84C9-4CDE-88AD-F341F9F0FCFA}" sibTransId="{B0CFA71C-7064-4016-B4A8-D2AF22DDC50D}"/>
    <dgm:cxn modelId="{5013FB2B-BE0C-4F97-AD2E-3D2B5CD55923}" type="presParOf" srcId="{767EAC5A-7447-4529-B2D8-3ED59436CE2C}" destId="{51B6C561-39F1-4AE7-87E2-9EB574BA6C6D}" srcOrd="0" destOrd="0" presId="urn:microsoft.com/office/officeart/2005/8/layout/hList9"/>
    <dgm:cxn modelId="{83988C9B-0C64-40B2-97F3-CD6DD71E3CAC}" type="presParOf" srcId="{767EAC5A-7447-4529-B2D8-3ED59436CE2C}" destId="{74082516-4B83-491A-BF15-0CDDC82DEEA1}" srcOrd="1" destOrd="0" presId="urn:microsoft.com/office/officeart/2005/8/layout/hList9"/>
    <dgm:cxn modelId="{6C57C758-D2F0-4823-85E4-CCE4B1A8EC6A}" type="presParOf" srcId="{74082516-4B83-491A-BF15-0CDDC82DEEA1}" destId="{AACDB140-5AD5-4022-A42A-7286C1C639F4}" srcOrd="0" destOrd="0" presId="urn:microsoft.com/office/officeart/2005/8/layout/hList9"/>
    <dgm:cxn modelId="{2EDA372F-3C9B-4372-ACB4-F63914AED4AB}" type="presParOf" srcId="{74082516-4B83-491A-BF15-0CDDC82DEEA1}" destId="{3BB59CEF-E87B-4DA3-8B59-4BC28EB87A74}" srcOrd="1" destOrd="0" presId="urn:microsoft.com/office/officeart/2005/8/layout/hList9"/>
    <dgm:cxn modelId="{C1AA3955-ADF8-459D-AFDE-0C46D1E20846}" type="presParOf" srcId="{3BB59CEF-E87B-4DA3-8B59-4BC28EB87A74}" destId="{E178A97D-12C0-4259-B72F-538C683ED919}" srcOrd="0" destOrd="0" presId="urn:microsoft.com/office/officeart/2005/8/layout/hList9"/>
    <dgm:cxn modelId="{B5A94554-9936-4472-A02A-FA4C17C4BAE6}" type="presParOf" srcId="{3BB59CEF-E87B-4DA3-8B59-4BC28EB87A74}" destId="{572EC3B5-E75E-48A8-B16C-04E379353D93}" srcOrd="1" destOrd="0" presId="urn:microsoft.com/office/officeart/2005/8/layout/hList9"/>
    <dgm:cxn modelId="{AD2856D5-7A26-4C1A-9C71-AF131863A9AD}" type="presParOf" srcId="{74082516-4B83-491A-BF15-0CDDC82DEEA1}" destId="{2305B1DE-9833-457E-9088-BB1E97A9756F}" srcOrd="2" destOrd="0" presId="urn:microsoft.com/office/officeart/2005/8/layout/hList9"/>
    <dgm:cxn modelId="{22745B24-19E5-4BBE-B5F6-D78CB6EA9619}" type="presParOf" srcId="{2305B1DE-9833-457E-9088-BB1E97A9756F}" destId="{ABE0E01D-C6AF-4484-BF22-7BA3C5888304}" srcOrd="0" destOrd="0" presId="urn:microsoft.com/office/officeart/2005/8/layout/hList9"/>
    <dgm:cxn modelId="{B64A5B75-4A44-4A52-85E2-D5CC08A04120}" type="presParOf" srcId="{2305B1DE-9833-457E-9088-BB1E97A9756F}" destId="{08C5CC67-E354-48C8-887D-E1B7A9087964}" srcOrd="1" destOrd="0" presId="urn:microsoft.com/office/officeart/2005/8/layout/hList9"/>
    <dgm:cxn modelId="{D4118E43-D45B-4C80-9256-D01C4EF31103}" type="presParOf" srcId="{767EAC5A-7447-4529-B2D8-3ED59436CE2C}" destId="{B71E9756-D2CC-4619-A5EA-24B3DDFE0C19}" srcOrd="2" destOrd="0" presId="urn:microsoft.com/office/officeart/2005/8/layout/hList9"/>
    <dgm:cxn modelId="{C1FB9755-B465-4B6A-BD63-D505380C8567}" type="presParOf" srcId="{767EAC5A-7447-4529-B2D8-3ED59436CE2C}" destId="{E4839435-E7B8-49C9-AAAC-A7E0EB21FCED}" srcOrd="3" destOrd="0" presId="urn:microsoft.com/office/officeart/2005/8/layout/hList9"/>
    <dgm:cxn modelId="{53969EF9-E7AB-4D58-B469-65BD90FFAD2A}" type="presParOf" srcId="{767EAC5A-7447-4529-B2D8-3ED59436CE2C}" destId="{C0098858-2D72-426F-A83D-63CA02D54673}" srcOrd="4" destOrd="0" presId="urn:microsoft.com/office/officeart/2005/8/layout/hList9"/>
    <dgm:cxn modelId="{8C24EA30-D558-419C-8CB4-5C8148689FE7}" type="presParOf" srcId="{767EAC5A-7447-4529-B2D8-3ED59436CE2C}" destId="{DDC08F14-7405-4A46-8704-398B0D2DD5A8}" srcOrd="5" destOrd="0" presId="urn:microsoft.com/office/officeart/2005/8/layout/hList9"/>
    <dgm:cxn modelId="{524EE99B-360A-403A-B7B9-216CCBAEFC01}" type="presParOf" srcId="{767EAC5A-7447-4529-B2D8-3ED59436CE2C}" destId="{A1F3AB88-C271-4903-9E2A-3848CDE62193}" srcOrd="6" destOrd="0" presId="urn:microsoft.com/office/officeart/2005/8/layout/hList9"/>
    <dgm:cxn modelId="{0930BA47-E00B-44DC-8E30-6FA99059D5D9}" type="presParOf" srcId="{A1F3AB88-C271-4903-9E2A-3848CDE62193}" destId="{31DE17A4-2B37-48DB-8543-44DF904A2D52}" srcOrd="0" destOrd="0" presId="urn:microsoft.com/office/officeart/2005/8/layout/hList9"/>
    <dgm:cxn modelId="{C76399A1-5479-4B55-AF77-8431FE8DDD62}" type="presParOf" srcId="{A1F3AB88-C271-4903-9E2A-3848CDE62193}" destId="{C4FEE916-F02C-42B6-877E-D7761CB65C28}" srcOrd="1" destOrd="0" presId="urn:microsoft.com/office/officeart/2005/8/layout/hList9"/>
    <dgm:cxn modelId="{FEF6BACF-472E-4FAF-8D23-0A1BAC2282E8}" type="presParOf" srcId="{C4FEE916-F02C-42B6-877E-D7761CB65C28}" destId="{5ADD2260-78FE-40FE-815C-BDA3EE91EB21}" srcOrd="0" destOrd="0" presId="urn:microsoft.com/office/officeart/2005/8/layout/hList9"/>
    <dgm:cxn modelId="{49F65C95-F038-4DA5-8EE0-E638A3E86B66}" type="presParOf" srcId="{C4FEE916-F02C-42B6-877E-D7761CB65C28}" destId="{FA8089C4-4CE6-438F-A0D8-9BCF222D34DB}" srcOrd="1" destOrd="0" presId="urn:microsoft.com/office/officeart/2005/8/layout/hList9"/>
    <dgm:cxn modelId="{A149A0B3-3772-44B6-BF95-7BE010A82831}" type="presParOf" srcId="{A1F3AB88-C271-4903-9E2A-3848CDE62193}" destId="{5C48ED15-740B-41C9-8B99-0A4E94DDF32A}" srcOrd="2" destOrd="0" presId="urn:microsoft.com/office/officeart/2005/8/layout/hList9"/>
    <dgm:cxn modelId="{475A6DFF-813C-4B3F-A5CE-76623213D92B}" type="presParOf" srcId="{5C48ED15-740B-41C9-8B99-0A4E94DDF32A}" destId="{83ED4CE5-B06E-43C6-8400-4166CB2C5736}" srcOrd="0" destOrd="0" presId="urn:microsoft.com/office/officeart/2005/8/layout/hList9"/>
    <dgm:cxn modelId="{8B9E2747-3B98-41ED-BAC8-DA3D0F202888}" type="presParOf" srcId="{5C48ED15-740B-41C9-8B99-0A4E94DDF32A}" destId="{4E1E0E13-E254-4B8E-855B-6E5D9EF20156}" srcOrd="1" destOrd="0" presId="urn:microsoft.com/office/officeart/2005/8/layout/hList9"/>
    <dgm:cxn modelId="{DB046F04-D904-4787-926E-160279F95BEA}" type="presParOf" srcId="{767EAC5A-7447-4529-B2D8-3ED59436CE2C}" destId="{18843D19-09BA-4129-8A5D-843C10FE987E}" srcOrd="7" destOrd="0" presId="urn:microsoft.com/office/officeart/2005/8/layout/hList9"/>
    <dgm:cxn modelId="{761F3AB2-E03A-439E-B4CF-39A73AA62854}" type="presParOf" srcId="{767EAC5A-7447-4529-B2D8-3ED59436CE2C}" destId="{7081EB58-8DD7-4FF3-A0A3-4447B1EDA26C}" srcOrd="8" destOrd="0" presId="urn:microsoft.com/office/officeart/2005/8/layout/hList9"/>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6A7A71-E692-478A-9676-51E41DF1C4EC}">
      <dsp:nvSpPr>
        <dsp:cNvPr id="0" name=""/>
        <dsp:cNvSpPr/>
      </dsp:nvSpPr>
      <dsp:spPr>
        <a:xfrm>
          <a:off x="909282" y="908360"/>
          <a:ext cx="1702908" cy="113584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“Recruiting &amp; Employment Goals”</a:t>
          </a:r>
          <a:endParaRPr lang="en-US" sz="1600" kern="1200" dirty="0"/>
        </a:p>
      </dsp:txBody>
      <dsp:txXfrm>
        <a:off x="1181748" y="908360"/>
        <a:ext cx="1430443" cy="1135840"/>
      </dsp:txXfrm>
    </dsp:sp>
    <dsp:sp modelId="{251C3F3E-19C2-4B08-9EEA-0B89FF1EE7EC}">
      <dsp:nvSpPr>
        <dsp:cNvPr id="0" name=""/>
        <dsp:cNvSpPr/>
      </dsp:nvSpPr>
      <dsp:spPr>
        <a:xfrm>
          <a:off x="909282" y="2044200"/>
          <a:ext cx="1702908" cy="113584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err="1" smtClean="0"/>
            <a:t>HeW</a:t>
          </a:r>
          <a:r>
            <a:rPr lang="en-US" sz="1600" kern="1200" dirty="0" smtClean="0"/>
            <a:t> Navigator Quarterly Goals</a:t>
          </a:r>
          <a:endParaRPr lang="en-US" sz="1600" kern="1200" dirty="0"/>
        </a:p>
      </dsp:txBody>
      <dsp:txXfrm>
        <a:off x="1181748" y="2044200"/>
        <a:ext cx="1430443" cy="1135840"/>
      </dsp:txXfrm>
    </dsp:sp>
    <dsp:sp modelId="{F62CF767-8AB0-4F7B-979A-3007D27587F2}">
      <dsp:nvSpPr>
        <dsp:cNvPr id="0" name=""/>
        <dsp:cNvSpPr/>
      </dsp:nvSpPr>
      <dsp:spPr>
        <a:xfrm>
          <a:off x="0" y="445237"/>
          <a:ext cx="1135272" cy="113527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January</a:t>
          </a:r>
          <a:endParaRPr lang="en-US" sz="1800" kern="1200" dirty="0"/>
        </a:p>
      </dsp:txBody>
      <dsp:txXfrm>
        <a:off x="166257" y="611494"/>
        <a:ext cx="802758" cy="802758"/>
      </dsp:txXfrm>
    </dsp:sp>
    <dsp:sp modelId="{4B42F1C3-F199-491D-9DC8-F5AF2410303B}">
      <dsp:nvSpPr>
        <dsp:cNvPr id="0" name=""/>
        <dsp:cNvSpPr/>
      </dsp:nvSpPr>
      <dsp:spPr>
        <a:xfrm>
          <a:off x="3747463" y="908360"/>
          <a:ext cx="1702908" cy="113584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“Recruiting TAA Participants”</a:t>
          </a:r>
          <a:endParaRPr lang="en-US" sz="1600" kern="1200" dirty="0"/>
        </a:p>
      </dsp:txBody>
      <dsp:txXfrm>
        <a:off x="4019929" y="908360"/>
        <a:ext cx="1430443" cy="1135840"/>
      </dsp:txXfrm>
    </dsp:sp>
    <dsp:sp modelId="{70A98790-61B8-47E2-B591-43BF432E8004}">
      <dsp:nvSpPr>
        <dsp:cNvPr id="0" name=""/>
        <dsp:cNvSpPr/>
      </dsp:nvSpPr>
      <dsp:spPr>
        <a:xfrm>
          <a:off x="3747463" y="2044200"/>
          <a:ext cx="1702908" cy="113584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Guest Speakers: Caitlyn &amp; Bill, WA Labor Council</a:t>
          </a:r>
        </a:p>
      </dsp:txBody>
      <dsp:txXfrm>
        <a:off x="4019929" y="2044200"/>
        <a:ext cx="1430443" cy="1135840"/>
      </dsp:txXfrm>
    </dsp:sp>
    <dsp:sp modelId="{7C989E4C-F45D-4CBB-AA96-4B7131876092}">
      <dsp:nvSpPr>
        <dsp:cNvPr id="0" name=""/>
        <dsp:cNvSpPr/>
      </dsp:nvSpPr>
      <dsp:spPr>
        <a:xfrm>
          <a:off x="2839245" y="454251"/>
          <a:ext cx="1135272" cy="113527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smtClean="0"/>
            <a:t>February</a:t>
          </a:r>
          <a:endParaRPr lang="en-US" sz="1700" kern="1200" dirty="0"/>
        </a:p>
      </dsp:txBody>
      <dsp:txXfrm>
        <a:off x="3005502" y="620508"/>
        <a:ext cx="802758" cy="80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8A97D-12C0-4259-B72F-538C683ED919}">
      <dsp:nvSpPr>
        <dsp:cNvPr id="0" name=""/>
        <dsp:cNvSpPr/>
      </dsp:nvSpPr>
      <dsp:spPr>
        <a:xfrm>
          <a:off x="928846" y="927903"/>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“Attracting &amp; Retaining Employers”</a:t>
          </a:r>
          <a:endParaRPr lang="en-US" sz="1600" kern="1200" dirty="0"/>
        </a:p>
      </dsp:txBody>
      <dsp:txXfrm>
        <a:off x="1207173" y="927903"/>
        <a:ext cx="1461219" cy="1160278"/>
      </dsp:txXfrm>
    </dsp:sp>
    <dsp:sp modelId="{ABE0E01D-C6AF-4484-BF22-7BA3C5888304}">
      <dsp:nvSpPr>
        <dsp:cNvPr id="0" name=""/>
        <dsp:cNvSpPr/>
      </dsp:nvSpPr>
      <dsp:spPr>
        <a:xfrm>
          <a:off x="928846" y="2088181"/>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Guest Speaker: Yvette, Recruiter, PATH</a:t>
          </a:r>
          <a:endParaRPr lang="en-US" sz="1600" kern="1200" dirty="0"/>
        </a:p>
      </dsp:txBody>
      <dsp:txXfrm>
        <a:off x="1207173" y="2088181"/>
        <a:ext cx="1461219" cy="1160278"/>
      </dsp:txXfrm>
    </dsp:sp>
    <dsp:sp modelId="{E4839435-E7B8-49C9-AAAC-A7E0EB21FCED}">
      <dsp:nvSpPr>
        <dsp:cNvPr id="0" name=""/>
        <dsp:cNvSpPr/>
      </dsp:nvSpPr>
      <dsp:spPr>
        <a:xfrm>
          <a:off x="1087" y="464024"/>
          <a:ext cx="1159698" cy="1159698"/>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March</a:t>
          </a:r>
          <a:endParaRPr lang="en-US" sz="1800" kern="1200" dirty="0"/>
        </a:p>
      </dsp:txBody>
      <dsp:txXfrm>
        <a:off x="170921" y="633858"/>
        <a:ext cx="820030" cy="820030"/>
      </dsp:txXfrm>
    </dsp:sp>
    <dsp:sp modelId="{5ADD2260-78FE-40FE-815C-BDA3EE91EB21}">
      <dsp:nvSpPr>
        <dsp:cNvPr id="0" name=""/>
        <dsp:cNvSpPr/>
      </dsp:nvSpPr>
      <dsp:spPr>
        <a:xfrm>
          <a:off x="3828091" y="927903"/>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“JBLM Vet Recruiting &amp; LinkedIn Employment Group”</a:t>
          </a:r>
          <a:endParaRPr lang="en-US" sz="1600" kern="1200" dirty="0"/>
        </a:p>
      </dsp:txBody>
      <dsp:txXfrm>
        <a:off x="4106419" y="927903"/>
        <a:ext cx="1461219" cy="1160278"/>
      </dsp:txXfrm>
    </dsp:sp>
    <dsp:sp modelId="{83ED4CE5-B06E-43C6-8400-4166CB2C5736}">
      <dsp:nvSpPr>
        <dsp:cNvPr id="0" name=""/>
        <dsp:cNvSpPr/>
      </dsp:nvSpPr>
      <dsp:spPr>
        <a:xfrm>
          <a:off x="3828091" y="2088181"/>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err="1" smtClean="0"/>
            <a:t>HeW</a:t>
          </a:r>
          <a:r>
            <a:rPr lang="en-US" sz="1600" kern="1200" dirty="0" smtClean="0"/>
            <a:t> Consortium Updates</a:t>
          </a:r>
          <a:endParaRPr lang="en-US" sz="1600" kern="1200" dirty="0"/>
        </a:p>
      </dsp:txBody>
      <dsp:txXfrm>
        <a:off x="4106419" y="2088181"/>
        <a:ext cx="1461219" cy="1160278"/>
      </dsp:txXfrm>
    </dsp:sp>
    <dsp:sp modelId="{7081EB58-8DD7-4FF3-A0A3-4447B1EDA26C}">
      <dsp:nvSpPr>
        <dsp:cNvPr id="0" name=""/>
        <dsp:cNvSpPr/>
      </dsp:nvSpPr>
      <dsp:spPr>
        <a:xfrm>
          <a:off x="2900333" y="464024"/>
          <a:ext cx="1159698" cy="1159698"/>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April</a:t>
          </a:r>
          <a:endParaRPr lang="en-US" sz="1800" kern="1200" dirty="0"/>
        </a:p>
      </dsp:txBody>
      <dsp:txXfrm>
        <a:off x="3070167" y="633858"/>
        <a:ext cx="820030" cy="8200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8A97D-12C0-4259-B72F-538C683ED919}">
      <dsp:nvSpPr>
        <dsp:cNvPr id="0" name=""/>
        <dsp:cNvSpPr/>
      </dsp:nvSpPr>
      <dsp:spPr>
        <a:xfrm>
          <a:off x="928846" y="927903"/>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“Embrace the Near Win” Coaching Conversation</a:t>
          </a:r>
          <a:endParaRPr lang="en-US" sz="1600" kern="1200" dirty="0"/>
        </a:p>
      </dsp:txBody>
      <dsp:txXfrm>
        <a:off x="1207173" y="927903"/>
        <a:ext cx="1461219" cy="1160278"/>
      </dsp:txXfrm>
    </dsp:sp>
    <dsp:sp modelId="{ABE0E01D-C6AF-4484-BF22-7BA3C5888304}">
      <dsp:nvSpPr>
        <dsp:cNvPr id="0" name=""/>
        <dsp:cNvSpPr/>
      </dsp:nvSpPr>
      <dsp:spPr>
        <a:xfrm>
          <a:off x="928846" y="2088181"/>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Ted Talk by Sarah Lewis &amp; Discussion</a:t>
          </a:r>
          <a:endParaRPr lang="en-US" sz="1600" kern="1200" dirty="0"/>
        </a:p>
      </dsp:txBody>
      <dsp:txXfrm>
        <a:off x="1207173" y="2088181"/>
        <a:ext cx="1461219" cy="1160278"/>
      </dsp:txXfrm>
    </dsp:sp>
    <dsp:sp modelId="{E4839435-E7B8-49C9-AAAC-A7E0EB21FCED}">
      <dsp:nvSpPr>
        <dsp:cNvPr id="0" name=""/>
        <dsp:cNvSpPr/>
      </dsp:nvSpPr>
      <dsp:spPr>
        <a:xfrm>
          <a:off x="1087" y="464024"/>
          <a:ext cx="1159698" cy="1159698"/>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May</a:t>
          </a:r>
          <a:endParaRPr lang="en-US" sz="1800" kern="1200" dirty="0"/>
        </a:p>
      </dsp:txBody>
      <dsp:txXfrm>
        <a:off x="170921" y="633858"/>
        <a:ext cx="820030" cy="820030"/>
      </dsp:txXfrm>
    </dsp:sp>
    <dsp:sp modelId="{5ADD2260-78FE-40FE-815C-BDA3EE91EB21}">
      <dsp:nvSpPr>
        <dsp:cNvPr id="0" name=""/>
        <dsp:cNvSpPr/>
      </dsp:nvSpPr>
      <dsp:spPr>
        <a:xfrm>
          <a:off x="3828091" y="927903"/>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“Best Practices for Resumes with a Health IT Focus”</a:t>
          </a:r>
          <a:endParaRPr lang="en-US" sz="1600" kern="1200" dirty="0"/>
        </a:p>
      </dsp:txBody>
      <dsp:txXfrm>
        <a:off x="4106419" y="927903"/>
        <a:ext cx="1461219" cy="1160278"/>
      </dsp:txXfrm>
    </dsp:sp>
    <dsp:sp modelId="{83ED4CE5-B06E-43C6-8400-4166CB2C5736}">
      <dsp:nvSpPr>
        <dsp:cNvPr id="0" name=""/>
        <dsp:cNvSpPr/>
      </dsp:nvSpPr>
      <dsp:spPr>
        <a:xfrm>
          <a:off x="3828091" y="2088181"/>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Facilitated by Adriana at Clark College</a:t>
          </a:r>
          <a:endParaRPr lang="en-US" sz="1600" kern="1200" dirty="0"/>
        </a:p>
      </dsp:txBody>
      <dsp:txXfrm>
        <a:off x="4106419" y="2088181"/>
        <a:ext cx="1461219" cy="1160278"/>
      </dsp:txXfrm>
    </dsp:sp>
    <dsp:sp modelId="{7081EB58-8DD7-4FF3-A0A3-4447B1EDA26C}">
      <dsp:nvSpPr>
        <dsp:cNvPr id="0" name=""/>
        <dsp:cNvSpPr/>
      </dsp:nvSpPr>
      <dsp:spPr>
        <a:xfrm>
          <a:off x="2900333" y="464024"/>
          <a:ext cx="1159698" cy="1159698"/>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June</a:t>
          </a:r>
          <a:endParaRPr lang="en-US" sz="1800" kern="1200" dirty="0"/>
        </a:p>
      </dsp:txBody>
      <dsp:txXfrm>
        <a:off x="3070167" y="633858"/>
        <a:ext cx="820030" cy="8200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6A7A71-E692-478A-9676-51E41DF1C4EC}">
      <dsp:nvSpPr>
        <dsp:cNvPr id="0" name=""/>
        <dsp:cNvSpPr/>
      </dsp:nvSpPr>
      <dsp:spPr>
        <a:xfrm>
          <a:off x="909282" y="908360"/>
          <a:ext cx="1702908" cy="113584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smtClean="0"/>
            <a:t>“Connecting with Veterans”</a:t>
          </a:r>
        </a:p>
        <a:p>
          <a:pPr lvl="0" algn="l" defTabSz="622300">
            <a:lnSpc>
              <a:spcPct val="90000"/>
            </a:lnSpc>
            <a:spcBef>
              <a:spcPct val="0"/>
            </a:spcBef>
            <a:spcAft>
              <a:spcPct val="35000"/>
            </a:spcAft>
          </a:pPr>
          <a:endParaRPr lang="en-US" sz="1400" kern="1200" dirty="0"/>
        </a:p>
      </dsp:txBody>
      <dsp:txXfrm>
        <a:off x="1181748" y="908360"/>
        <a:ext cx="1430443" cy="1135840"/>
      </dsp:txXfrm>
    </dsp:sp>
    <dsp:sp modelId="{251C3F3E-19C2-4B08-9EEA-0B89FF1EE7EC}">
      <dsp:nvSpPr>
        <dsp:cNvPr id="0" name=""/>
        <dsp:cNvSpPr/>
      </dsp:nvSpPr>
      <dsp:spPr>
        <a:xfrm>
          <a:off x="909282" y="2044200"/>
          <a:ext cx="1702908" cy="113584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smtClean="0"/>
            <a:t>Veteran Panel facilitated by Brandy from Pierce College</a:t>
          </a:r>
          <a:endParaRPr lang="en-US" sz="1400" kern="1200" dirty="0"/>
        </a:p>
      </dsp:txBody>
      <dsp:txXfrm>
        <a:off x="1181748" y="2044200"/>
        <a:ext cx="1430443" cy="1135840"/>
      </dsp:txXfrm>
    </dsp:sp>
    <dsp:sp modelId="{F62CF767-8AB0-4F7B-979A-3007D27587F2}">
      <dsp:nvSpPr>
        <dsp:cNvPr id="0" name=""/>
        <dsp:cNvSpPr/>
      </dsp:nvSpPr>
      <dsp:spPr>
        <a:xfrm>
          <a:off x="0" y="445237"/>
          <a:ext cx="1135272" cy="113527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July</a:t>
          </a:r>
          <a:endParaRPr lang="en-US" sz="1800" kern="1200" dirty="0"/>
        </a:p>
      </dsp:txBody>
      <dsp:txXfrm>
        <a:off x="166257" y="611494"/>
        <a:ext cx="802758" cy="802758"/>
      </dsp:txXfrm>
    </dsp:sp>
    <dsp:sp modelId="{4B42F1C3-F199-491D-9DC8-F5AF2410303B}">
      <dsp:nvSpPr>
        <dsp:cNvPr id="0" name=""/>
        <dsp:cNvSpPr/>
      </dsp:nvSpPr>
      <dsp:spPr>
        <a:xfrm>
          <a:off x="3747463" y="908360"/>
          <a:ext cx="1702908" cy="113584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smtClean="0"/>
            <a:t>“Student Coaching: Time Management” </a:t>
          </a:r>
          <a:endParaRPr lang="en-US" sz="1400" kern="1200" dirty="0"/>
        </a:p>
      </dsp:txBody>
      <dsp:txXfrm>
        <a:off x="4019929" y="908360"/>
        <a:ext cx="1430443" cy="1135840"/>
      </dsp:txXfrm>
    </dsp:sp>
    <dsp:sp modelId="{70A98790-61B8-47E2-B591-43BF432E8004}">
      <dsp:nvSpPr>
        <dsp:cNvPr id="0" name=""/>
        <dsp:cNvSpPr/>
      </dsp:nvSpPr>
      <dsp:spPr>
        <a:xfrm>
          <a:off x="3747463" y="2044200"/>
          <a:ext cx="1702908" cy="113584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lvl="0" algn="l" defTabSz="577850">
            <a:lnSpc>
              <a:spcPct val="90000"/>
            </a:lnSpc>
            <a:spcBef>
              <a:spcPct val="0"/>
            </a:spcBef>
            <a:spcAft>
              <a:spcPct val="35000"/>
            </a:spcAft>
          </a:pPr>
          <a:r>
            <a:rPr lang="en-US" sz="1300" kern="1200" dirty="0" smtClean="0"/>
            <a:t>Guest Speaker: Ron </a:t>
          </a:r>
          <a:r>
            <a:rPr lang="en-US" sz="1300" kern="1200" dirty="0" err="1" smtClean="0"/>
            <a:t>Taplin</a:t>
          </a:r>
          <a:r>
            <a:rPr lang="en-US" sz="1300" kern="1200" dirty="0" smtClean="0"/>
            <a:t> from Bellevue College, facilitated by Jennifer Hemker</a:t>
          </a:r>
        </a:p>
      </dsp:txBody>
      <dsp:txXfrm>
        <a:off x="4019929" y="2044200"/>
        <a:ext cx="1430443" cy="1135840"/>
      </dsp:txXfrm>
    </dsp:sp>
    <dsp:sp modelId="{7C989E4C-F45D-4CBB-AA96-4B7131876092}">
      <dsp:nvSpPr>
        <dsp:cNvPr id="0" name=""/>
        <dsp:cNvSpPr/>
      </dsp:nvSpPr>
      <dsp:spPr>
        <a:xfrm>
          <a:off x="2839245" y="454251"/>
          <a:ext cx="1135272" cy="113527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smtClean="0"/>
            <a:t>August</a:t>
          </a:r>
          <a:endParaRPr lang="en-US" sz="1700" kern="1200" dirty="0"/>
        </a:p>
      </dsp:txBody>
      <dsp:txXfrm>
        <a:off x="3005502" y="620508"/>
        <a:ext cx="802758" cy="8027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8A97D-12C0-4259-B72F-538C683ED919}">
      <dsp:nvSpPr>
        <dsp:cNvPr id="0" name=""/>
        <dsp:cNvSpPr/>
      </dsp:nvSpPr>
      <dsp:spPr>
        <a:xfrm>
          <a:off x="928846" y="927903"/>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a:lnSpc>
              <a:spcPct val="90000"/>
            </a:lnSpc>
            <a:spcBef>
              <a:spcPct val="0"/>
            </a:spcBef>
            <a:spcAft>
              <a:spcPct val="35000"/>
            </a:spcAft>
          </a:pPr>
          <a:r>
            <a:rPr lang="en-US" sz="1600" kern="1200" dirty="0" smtClean="0"/>
            <a:t>“</a:t>
          </a:r>
          <a:r>
            <a:rPr lang="en-US" sz="1400" kern="1200" dirty="0" smtClean="0"/>
            <a:t>Optimizing LinkedIn Profiles &amp; Other Tips from a Health IT Recruiter”</a:t>
          </a:r>
        </a:p>
        <a:p>
          <a:pPr lvl="0" algn="l" defTabSz="711200">
            <a:lnSpc>
              <a:spcPct val="90000"/>
            </a:lnSpc>
            <a:spcBef>
              <a:spcPct val="0"/>
            </a:spcBef>
            <a:spcAft>
              <a:spcPct val="35000"/>
            </a:spcAft>
          </a:pPr>
          <a:endParaRPr lang="en-US" sz="1400" kern="1200" dirty="0"/>
        </a:p>
      </dsp:txBody>
      <dsp:txXfrm>
        <a:off x="1207173" y="927903"/>
        <a:ext cx="1461219" cy="1160278"/>
      </dsp:txXfrm>
    </dsp:sp>
    <dsp:sp modelId="{ABE0E01D-C6AF-4484-BF22-7BA3C5888304}">
      <dsp:nvSpPr>
        <dsp:cNvPr id="0" name=""/>
        <dsp:cNvSpPr/>
      </dsp:nvSpPr>
      <dsp:spPr>
        <a:xfrm>
          <a:off x="928846" y="2088181"/>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smtClean="0"/>
            <a:t>Guest Speaker: Matt, Health IT Recruiter from </a:t>
          </a:r>
          <a:r>
            <a:rPr lang="en-US" sz="1400" kern="1200" dirty="0" err="1" smtClean="0"/>
            <a:t>Greythorn</a:t>
          </a:r>
          <a:endParaRPr lang="en-US" sz="1400" kern="1200" dirty="0"/>
        </a:p>
      </dsp:txBody>
      <dsp:txXfrm>
        <a:off x="1207173" y="2088181"/>
        <a:ext cx="1461219" cy="1160278"/>
      </dsp:txXfrm>
    </dsp:sp>
    <dsp:sp modelId="{E4839435-E7B8-49C9-AAAC-A7E0EB21FCED}">
      <dsp:nvSpPr>
        <dsp:cNvPr id="0" name=""/>
        <dsp:cNvSpPr/>
      </dsp:nvSpPr>
      <dsp:spPr>
        <a:xfrm>
          <a:off x="1087" y="464024"/>
          <a:ext cx="1159698" cy="1159698"/>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Sept.</a:t>
          </a:r>
          <a:endParaRPr lang="en-US" sz="1800" kern="1200" dirty="0"/>
        </a:p>
      </dsp:txBody>
      <dsp:txXfrm>
        <a:off x="170921" y="633858"/>
        <a:ext cx="820030" cy="820030"/>
      </dsp:txXfrm>
    </dsp:sp>
    <dsp:sp modelId="{5ADD2260-78FE-40FE-815C-BDA3EE91EB21}">
      <dsp:nvSpPr>
        <dsp:cNvPr id="0" name=""/>
        <dsp:cNvSpPr/>
      </dsp:nvSpPr>
      <dsp:spPr>
        <a:xfrm>
          <a:off x="3828091" y="927903"/>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smtClean="0"/>
            <a:t>“Appreciative Inquiry &amp; Best Practices for Recruiting, Retention &amp; Employment”</a:t>
          </a:r>
          <a:endParaRPr lang="en-US" sz="1400" kern="1200" dirty="0"/>
        </a:p>
      </dsp:txBody>
      <dsp:txXfrm>
        <a:off x="4106419" y="927903"/>
        <a:ext cx="1461219" cy="1160278"/>
      </dsp:txXfrm>
    </dsp:sp>
    <dsp:sp modelId="{83ED4CE5-B06E-43C6-8400-4166CB2C5736}">
      <dsp:nvSpPr>
        <dsp:cNvPr id="0" name=""/>
        <dsp:cNvSpPr/>
      </dsp:nvSpPr>
      <dsp:spPr>
        <a:xfrm>
          <a:off x="3828091" y="2088181"/>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err="1" smtClean="0"/>
            <a:t>HeW</a:t>
          </a:r>
          <a:r>
            <a:rPr lang="en-US" sz="1400" kern="1200" dirty="0" smtClean="0"/>
            <a:t> In-Person Consortium Breakout</a:t>
          </a:r>
          <a:endParaRPr lang="en-US" sz="1400" kern="1200" dirty="0"/>
        </a:p>
      </dsp:txBody>
      <dsp:txXfrm>
        <a:off x="4106419" y="2088181"/>
        <a:ext cx="1461219" cy="1160278"/>
      </dsp:txXfrm>
    </dsp:sp>
    <dsp:sp modelId="{7081EB58-8DD7-4FF3-A0A3-4447B1EDA26C}">
      <dsp:nvSpPr>
        <dsp:cNvPr id="0" name=""/>
        <dsp:cNvSpPr/>
      </dsp:nvSpPr>
      <dsp:spPr>
        <a:xfrm>
          <a:off x="2900333" y="464024"/>
          <a:ext cx="1159698" cy="1159698"/>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October</a:t>
          </a:r>
          <a:endParaRPr lang="en-US" sz="1800" kern="1200" dirty="0"/>
        </a:p>
      </dsp:txBody>
      <dsp:txXfrm>
        <a:off x="3070167" y="633858"/>
        <a:ext cx="820030" cy="82003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8A97D-12C0-4259-B72F-538C683ED919}">
      <dsp:nvSpPr>
        <dsp:cNvPr id="0" name=""/>
        <dsp:cNvSpPr/>
      </dsp:nvSpPr>
      <dsp:spPr>
        <a:xfrm>
          <a:off x="928846" y="927903"/>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smtClean="0"/>
            <a:t>“Job Interview Preparation Tips”</a:t>
          </a:r>
          <a:endParaRPr lang="en-US" sz="1400" kern="1200" dirty="0"/>
        </a:p>
      </dsp:txBody>
      <dsp:txXfrm>
        <a:off x="1207173" y="927903"/>
        <a:ext cx="1461219" cy="1160278"/>
      </dsp:txXfrm>
    </dsp:sp>
    <dsp:sp modelId="{ABE0E01D-C6AF-4484-BF22-7BA3C5888304}">
      <dsp:nvSpPr>
        <dsp:cNvPr id="0" name=""/>
        <dsp:cNvSpPr/>
      </dsp:nvSpPr>
      <dsp:spPr>
        <a:xfrm>
          <a:off x="928846" y="2088181"/>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smtClean="0"/>
            <a:t>Guest Speakers: Hannah &amp; Jessica, Recruiters from </a:t>
          </a:r>
          <a:r>
            <a:rPr lang="en-US" sz="1400" kern="1200" dirty="0" err="1" smtClean="0"/>
            <a:t>ComForce</a:t>
          </a:r>
          <a:endParaRPr lang="en-US" sz="1400" kern="1200" dirty="0"/>
        </a:p>
      </dsp:txBody>
      <dsp:txXfrm>
        <a:off x="1207173" y="2088181"/>
        <a:ext cx="1461219" cy="1160278"/>
      </dsp:txXfrm>
    </dsp:sp>
    <dsp:sp modelId="{E4839435-E7B8-49C9-AAAC-A7E0EB21FCED}">
      <dsp:nvSpPr>
        <dsp:cNvPr id="0" name=""/>
        <dsp:cNvSpPr/>
      </dsp:nvSpPr>
      <dsp:spPr>
        <a:xfrm>
          <a:off x="1087" y="464024"/>
          <a:ext cx="1159698" cy="1159698"/>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Nov.</a:t>
          </a:r>
          <a:endParaRPr lang="en-US" sz="1800" kern="1200" dirty="0"/>
        </a:p>
      </dsp:txBody>
      <dsp:txXfrm>
        <a:off x="170921" y="633858"/>
        <a:ext cx="820030" cy="820030"/>
      </dsp:txXfrm>
    </dsp:sp>
    <dsp:sp modelId="{5ADD2260-78FE-40FE-815C-BDA3EE91EB21}">
      <dsp:nvSpPr>
        <dsp:cNvPr id="0" name=""/>
        <dsp:cNvSpPr/>
      </dsp:nvSpPr>
      <dsp:spPr>
        <a:xfrm>
          <a:off x="3828091" y="927903"/>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smtClean="0"/>
            <a:t>“2014 Year in Review &amp; Planning/Goal Setting for 2015”</a:t>
          </a:r>
          <a:endParaRPr lang="en-US" sz="1400" kern="1200" dirty="0"/>
        </a:p>
      </dsp:txBody>
      <dsp:txXfrm>
        <a:off x="4106419" y="927903"/>
        <a:ext cx="1461219" cy="1160278"/>
      </dsp:txXfrm>
    </dsp:sp>
    <dsp:sp modelId="{83ED4CE5-B06E-43C6-8400-4166CB2C5736}">
      <dsp:nvSpPr>
        <dsp:cNvPr id="0" name=""/>
        <dsp:cNvSpPr/>
      </dsp:nvSpPr>
      <dsp:spPr>
        <a:xfrm>
          <a:off x="3828091" y="2088181"/>
          <a:ext cx="1739547" cy="1160278"/>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pPr>
          <a:r>
            <a:rPr lang="en-US" sz="1400" kern="1200" dirty="0" err="1" smtClean="0"/>
            <a:t>HeW</a:t>
          </a:r>
          <a:r>
            <a:rPr lang="en-US" sz="1400" kern="1200" dirty="0" smtClean="0"/>
            <a:t> Feedback, Focus on Employment &amp; SMART Goals</a:t>
          </a:r>
          <a:endParaRPr lang="en-US" sz="1400" kern="1200" dirty="0"/>
        </a:p>
      </dsp:txBody>
      <dsp:txXfrm>
        <a:off x="4106419" y="2088181"/>
        <a:ext cx="1461219" cy="1160278"/>
      </dsp:txXfrm>
    </dsp:sp>
    <dsp:sp modelId="{7081EB58-8DD7-4FF3-A0A3-4447B1EDA26C}">
      <dsp:nvSpPr>
        <dsp:cNvPr id="0" name=""/>
        <dsp:cNvSpPr/>
      </dsp:nvSpPr>
      <dsp:spPr>
        <a:xfrm>
          <a:off x="2900333" y="464024"/>
          <a:ext cx="1159698" cy="1159698"/>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Dec.</a:t>
          </a:r>
          <a:endParaRPr lang="en-US" sz="1800" kern="1200" dirty="0"/>
        </a:p>
      </dsp:txBody>
      <dsp:txXfrm>
        <a:off x="3070167" y="633858"/>
        <a:ext cx="820030" cy="820030"/>
      </dsp:txXfrm>
    </dsp:sp>
  </dsp:spTree>
</dsp:drawing>
</file>

<file path=ppt/diagrams/layout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643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6434"/>
          </a:xfrm>
          <a:prstGeom prst="rect">
            <a:avLst/>
          </a:prstGeom>
        </p:spPr>
        <p:txBody>
          <a:bodyPr vert="horz" lIns="91440" tIns="45720" rIns="91440" bIns="45720" rtlCol="0"/>
          <a:lstStyle>
            <a:lvl1pPr algn="r">
              <a:defRPr sz="1200"/>
            </a:lvl1pPr>
          </a:lstStyle>
          <a:p>
            <a:fld id="{86FEBD08-064D-4565-B017-6C33E6C885CA}" type="datetimeFigureOut">
              <a:rPr lang="en-US" smtClean="0"/>
              <a:t>1/7/2015</a:t>
            </a:fld>
            <a:endParaRPr lang="en-US"/>
          </a:p>
        </p:txBody>
      </p:sp>
      <p:sp>
        <p:nvSpPr>
          <p:cNvPr id="4" name="Footer Placeholder 3"/>
          <p:cNvSpPr>
            <a:spLocks noGrp="1"/>
          </p:cNvSpPr>
          <p:nvPr>
            <p:ph type="ftr" sz="quarter" idx="2"/>
          </p:nvPr>
        </p:nvSpPr>
        <p:spPr>
          <a:xfrm>
            <a:off x="0" y="8829967"/>
            <a:ext cx="2971800" cy="46643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6433"/>
          </a:xfrm>
          <a:prstGeom prst="rect">
            <a:avLst/>
          </a:prstGeom>
        </p:spPr>
        <p:txBody>
          <a:bodyPr vert="horz" lIns="91440" tIns="45720" rIns="91440" bIns="45720" rtlCol="0" anchor="b"/>
          <a:lstStyle>
            <a:lvl1pPr algn="r">
              <a:defRPr sz="1200"/>
            </a:lvl1pPr>
          </a:lstStyle>
          <a:p>
            <a:fld id="{5439477A-311C-4215-8035-81231113BEB0}" type="slidenum">
              <a:rPr lang="en-US" smtClean="0"/>
              <a:t>‹#›</a:t>
            </a:fld>
            <a:endParaRPr lang="en-US"/>
          </a:p>
        </p:txBody>
      </p:sp>
    </p:spTree>
    <p:extLst>
      <p:ext uri="{BB962C8B-B14F-4D97-AF65-F5344CB8AC3E}">
        <p14:creationId xmlns:p14="http://schemas.microsoft.com/office/powerpoint/2010/main" val="11555513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6F14C33-B5D7-4945-85AE-18D0A3BF8FEA}" type="datetimeFigureOut">
              <a:rPr lang="en-US" smtClean="0"/>
              <a:t>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E358C8-7904-4139-88B5-A4C5ABD96CA5}"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9994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F14C33-B5D7-4945-85AE-18D0A3BF8FEA}" type="datetimeFigureOut">
              <a:rPr lang="en-US" smtClean="0"/>
              <a:t>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E358C8-7904-4139-88B5-A4C5ABD96CA5}" type="slidenum">
              <a:rPr lang="en-US" smtClean="0"/>
              <a:t>‹#›</a:t>
            </a:fld>
            <a:endParaRPr lang="en-US"/>
          </a:p>
        </p:txBody>
      </p:sp>
    </p:spTree>
    <p:extLst>
      <p:ext uri="{BB962C8B-B14F-4D97-AF65-F5344CB8AC3E}">
        <p14:creationId xmlns:p14="http://schemas.microsoft.com/office/powerpoint/2010/main" val="3510333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F14C33-B5D7-4945-85AE-18D0A3BF8FEA}" type="datetimeFigureOut">
              <a:rPr lang="en-US" smtClean="0"/>
              <a:t>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E358C8-7904-4139-88B5-A4C5ABD96CA5}"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3862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6F14C33-B5D7-4945-85AE-18D0A3BF8FEA}" type="datetimeFigureOut">
              <a:rPr lang="en-US" smtClean="0"/>
              <a:t>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E358C8-7904-4139-88B5-A4C5ABD96CA5}" type="slidenum">
              <a:rPr lang="en-US" smtClean="0"/>
              <a:t>‹#›</a:t>
            </a:fld>
            <a:endParaRPr lang="en-US"/>
          </a:p>
        </p:txBody>
      </p:sp>
    </p:spTree>
    <p:extLst>
      <p:ext uri="{BB962C8B-B14F-4D97-AF65-F5344CB8AC3E}">
        <p14:creationId xmlns:p14="http://schemas.microsoft.com/office/powerpoint/2010/main" val="501129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6F14C33-B5D7-4945-85AE-18D0A3BF8FEA}" type="datetimeFigureOut">
              <a:rPr lang="en-US" smtClean="0"/>
              <a:t>1/7/2015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E358C8-7904-4139-88B5-A4C5ABD96CA5}" type="slidenum">
              <a:rPr lang="en-US" smtClean="0"/>
              <a:t>‹#›</a:t>
            </a:fld>
            <a:endParaRPr lang="en-US"/>
          </a:p>
        </p:txBody>
      </p:sp>
    </p:spTree>
    <p:extLst>
      <p:ext uri="{BB962C8B-B14F-4D97-AF65-F5344CB8AC3E}">
        <p14:creationId xmlns:p14="http://schemas.microsoft.com/office/powerpoint/2010/main" val="4119236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6F14C33-B5D7-4945-85AE-18D0A3BF8FEA}" type="datetimeFigureOut">
              <a:rPr lang="en-US" smtClean="0"/>
              <a:t>1/7/2015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E358C8-7904-4139-88B5-A4C5ABD96CA5}" type="slidenum">
              <a:rPr lang="en-US" smtClean="0"/>
              <a:t>‹#›</a:t>
            </a:fld>
            <a:endParaRPr lang="en-US"/>
          </a:p>
        </p:txBody>
      </p:sp>
    </p:spTree>
    <p:extLst>
      <p:ext uri="{BB962C8B-B14F-4D97-AF65-F5344CB8AC3E}">
        <p14:creationId xmlns:p14="http://schemas.microsoft.com/office/powerpoint/2010/main" val="1983241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6F14C33-B5D7-4945-85AE-18D0A3BF8FEA}" type="datetimeFigureOut">
              <a:rPr lang="en-US" smtClean="0"/>
              <a:t>1/7/2015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54E358C8-7904-4139-88B5-A4C5ABD96CA5}" type="slidenum">
              <a:rPr lang="en-US" smtClean="0"/>
              <a:t>‹#›</a:t>
            </a:fld>
            <a:endParaRPr lang="en-US"/>
          </a:p>
        </p:txBody>
      </p:sp>
    </p:spTree>
    <p:extLst>
      <p:ext uri="{BB962C8B-B14F-4D97-AF65-F5344CB8AC3E}">
        <p14:creationId xmlns:p14="http://schemas.microsoft.com/office/powerpoint/2010/main" val="3907465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6F14C33-B5D7-4945-85AE-18D0A3BF8FEA}" type="datetimeFigureOut">
              <a:rPr lang="en-US" smtClean="0"/>
              <a:t>1/7/2015</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4E358C8-7904-4139-88B5-A4C5ABD96CA5}" type="slidenum">
              <a:rPr lang="en-US" smtClean="0"/>
              <a:t>‹#›</a:t>
            </a:fld>
            <a:endParaRPr lang="en-US"/>
          </a:p>
        </p:txBody>
      </p:sp>
    </p:spTree>
    <p:extLst>
      <p:ext uri="{BB962C8B-B14F-4D97-AF65-F5344CB8AC3E}">
        <p14:creationId xmlns:p14="http://schemas.microsoft.com/office/powerpoint/2010/main" val="912999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F14C33-B5D7-4945-85AE-18D0A3BF8FEA}" type="datetimeFigureOut">
              <a:rPr lang="en-US" smtClean="0"/>
              <a:t>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E358C8-7904-4139-88B5-A4C5ABD96CA5}" type="slidenum">
              <a:rPr lang="en-US" smtClean="0"/>
              <a:t>‹#›</a:t>
            </a:fld>
            <a:endParaRPr lang="en-US"/>
          </a:p>
        </p:txBody>
      </p:sp>
    </p:spTree>
    <p:extLst>
      <p:ext uri="{BB962C8B-B14F-4D97-AF65-F5344CB8AC3E}">
        <p14:creationId xmlns:p14="http://schemas.microsoft.com/office/powerpoint/2010/main" val="470263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F14C33-B5D7-4945-85AE-18D0A3BF8FEA}" type="datetimeFigureOut">
              <a:rPr lang="en-US" smtClean="0"/>
              <a:t>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E358C8-7904-4139-88B5-A4C5ABD96CA5}" type="slidenum">
              <a:rPr lang="en-US" smtClean="0"/>
              <a:t>‹#›</a:t>
            </a:fld>
            <a:endParaRPr lang="en-US"/>
          </a:p>
        </p:txBody>
      </p:sp>
    </p:spTree>
    <p:extLst>
      <p:ext uri="{BB962C8B-B14F-4D97-AF65-F5344CB8AC3E}">
        <p14:creationId xmlns:p14="http://schemas.microsoft.com/office/powerpoint/2010/main" val="51247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F14C33-B5D7-4945-85AE-18D0A3BF8FEA}" type="datetimeFigureOut">
              <a:rPr lang="en-US" smtClean="0"/>
              <a:t>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E358C8-7904-4139-88B5-A4C5ABD96CA5}" type="slidenum">
              <a:rPr lang="en-US" smtClean="0"/>
              <a:t>‹#›</a:t>
            </a:fld>
            <a:endParaRPr lang="en-US"/>
          </a:p>
        </p:txBody>
      </p:sp>
    </p:spTree>
    <p:extLst>
      <p:ext uri="{BB962C8B-B14F-4D97-AF65-F5344CB8AC3E}">
        <p14:creationId xmlns:p14="http://schemas.microsoft.com/office/powerpoint/2010/main" val="1023030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6F14C33-B5D7-4945-85AE-18D0A3BF8FEA}" type="datetimeFigureOut">
              <a:rPr lang="en-US" smtClean="0"/>
              <a:t>1/7/2015</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4E358C8-7904-4139-88B5-A4C5ABD96CA5}"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1988047"/>
      </p:ext>
    </p:extLst>
  </p:cSld>
  <p:clrMap bg1="lt1" tx1="dk1" bg2="lt2" tx2="dk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5.xml"/><Relationship Id="rId13" Type="http://schemas.openxmlformats.org/officeDocument/2006/relationships/diagramLayout" Target="../diagrams/layout6.xml"/><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diagramData" Target="../diagrams/data6.xml"/><Relationship Id="rId2" Type="http://schemas.openxmlformats.org/officeDocument/2006/relationships/diagramData" Target="../diagrams/data4.xml"/><Relationship Id="rId16" Type="http://schemas.microsoft.com/office/2007/relationships/diagramDrawing" Target="../diagrams/drawing6.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5" Type="http://schemas.openxmlformats.org/officeDocument/2006/relationships/diagramColors" Target="../diagrams/colors6.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 Id="rId14" Type="http://schemas.openxmlformats.org/officeDocument/2006/relationships/diagramQuickStyle" Target="../diagrams/quickStyle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2014 Year in Review</a:t>
            </a:r>
            <a:endParaRPr lang="en-US" dirty="0"/>
          </a:p>
        </p:txBody>
      </p:sp>
      <p:sp>
        <p:nvSpPr>
          <p:cNvPr id="3" name="Subtitle 2"/>
          <p:cNvSpPr>
            <a:spLocks noGrp="1"/>
          </p:cNvSpPr>
          <p:nvPr>
            <p:ph type="subTitle" idx="1"/>
          </p:nvPr>
        </p:nvSpPr>
        <p:spPr/>
        <p:txBody>
          <a:bodyPr/>
          <a:lstStyle/>
          <a:p>
            <a:r>
              <a:rPr lang="en-US" dirty="0" err="1" smtClean="0"/>
              <a:t>H</a:t>
            </a:r>
            <a:r>
              <a:rPr lang="en-US" cap="none" dirty="0" err="1" smtClean="0"/>
              <a:t>e</a:t>
            </a:r>
            <a:r>
              <a:rPr lang="en-US" dirty="0" err="1" smtClean="0"/>
              <a:t>W</a:t>
            </a:r>
            <a:r>
              <a:rPr lang="en-US" dirty="0" smtClean="0"/>
              <a:t> Student Support Staff</a:t>
            </a:r>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3341" y="362174"/>
            <a:ext cx="4184725" cy="2789817"/>
          </a:xfrm>
          <a:prstGeom prst="rect">
            <a:avLst/>
          </a:prstGeom>
        </p:spPr>
      </p:pic>
      <p:pic>
        <p:nvPicPr>
          <p:cNvPr id="2050" name="Picture 2" descr="MP90040141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2536" y="362174"/>
            <a:ext cx="2256417" cy="2817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097280" y="5486400"/>
            <a:ext cx="10287000" cy="938719"/>
          </a:xfrm>
          <a:prstGeom prst="rect">
            <a:avLst/>
          </a:prstGeom>
          <a:noFill/>
        </p:spPr>
        <p:txBody>
          <a:bodyPr wrap="square" rtlCol="0">
            <a:spAutoFit/>
          </a:bodyPr>
          <a:lstStyle/>
          <a:p>
            <a:r>
              <a:rPr lang="en-US" sz="1100" dirty="0"/>
              <a:t>This workforce solution is 100% funded by an $11.7m grant awarded by the U.S. Department of Labor's Employment and Training Administration.  The solution was created by the grantee and does not necessarily reflect the official position of the U.S. Department of Labor.  The Department of Labor makes no guarantees, warranties, or assurances of any kind, express or implied, with respect to such information, including any information on linked sites and including, but not limited to, accuracy of the information or its completeness, timeliness, usefulness, adequacy, continued availability or ownership.</a:t>
            </a:r>
          </a:p>
          <a:p>
            <a:endParaRPr lang="en-US" sz="1100" dirty="0"/>
          </a:p>
        </p:txBody>
      </p:sp>
    </p:spTree>
    <p:extLst>
      <p:ext uri="{BB962C8B-B14F-4D97-AF65-F5344CB8AC3E}">
        <p14:creationId xmlns:p14="http://schemas.microsoft.com/office/powerpoint/2010/main" val="12629752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HeW</a:t>
            </a:r>
            <a:r>
              <a:rPr lang="en-US" dirty="0" smtClean="0"/>
              <a:t> Student Support Staff</a:t>
            </a:r>
            <a:endParaRPr lang="en-US" dirty="0"/>
          </a:p>
        </p:txBody>
      </p:sp>
      <p:sp>
        <p:nvSpPr>
          <p:cNvPr id="4" name="Content Placeholder 3"/>
          <p:cNvSpPr>
            <a:spLocks noGrp="1"/>
          </p:cNvSpPr>
          <p:nvPr>
            <p:ph idx="1"/>
          </p:nvPr>
        </p:nvSpPr>
        <p:spPr>
          <a:xfrm>
            <a:off x="6487622" y="1845734"/>
            <a:ext cx="5626249" cy="4023360"/>
          </a:xfrm>
        </p:spPr>
        <p:txBody>
          <a:bodyPr/>
          <a:lstStyle/>
          <a:p>
            <a:r>
              <a:rPr lang="en-US" sz="2400" i="1" dirty="0" smtClean="0"/>
              <a:t>Joined </a:t>
            </a:r>
            <a:r>
              <a:rPr lang="en-US" sz="2400" i="1" dirty="0" err="1" smtClean="0"/>
              <a:t>HeW</a:t>
            </a:r>
            <a:r>
              <a:rPr lang="en-US" sz="2400" i="1" dirty="0" smtClean="0"/>
              <a:t> project before 2014:</a:t>
            </a:r>
          </a:p>
          <a:p>
            <a:pPr lvl="1">
              <a:buFont typeface="Arial" panose="020B0604020202020204" pitchFamily="34" charset="0"/>
              <a:buChar char="•"/>
            </a:pPr>
            <a:r>
              <a:rPr lang="en-US" sz="2400" dirty="0" smtClean="0"/>
              <a:t>Jennifer Hemker, Bellevue (IS)</a:t>
            </a:r>
          </a:p>
          <a:p>
            <a:pPr lvl="1">
              <a:buFont typeface="Arial" panose="020B0604020202020204" pitchFamily="34" charset="0"/>
              <a:buChar char="•"/>
            </a:pPr>
            <a:r>
              <a:rPr lang="en-US" sz="2400" dirty="0" smtClean="0"/>
              <a:t>Matt </a:t>
            </a:r>
            <a:r>
              <a:rPr lang="en-US" sz="2400" dirty="0"/>
              <a:t>Bryant, </a:t>
            </a:r>
            <a:r>
              <a:rPr lang="en-US" sz="2400" dirty="0" smtClean="0"/>
              <a:t>Bellingham (SN)</a:t>
            </a:r>
            <a:endParaRPr lang="en-US" sz="2400" dirty="0"/>
          </a:p>
          <a:p>
            <a:pPr lvl="1">
              <a:buFont typeface="Arial" panose="020B0604020202020204" pitchFamily="34" charset="0"/>
              <a:buChar char="•"/>
            </a:pPr>
            <a:r>
              <a:rPr lang="en-US" sz="2400" dirty="0" smtClean="0"/>
              <a:t>Brandy </a:t>
            </a:r>
            <a:r>
              <a:rPr lang="en-US" sz="2400" dirty="0" err="1" smtClean="0"/>
              <a:t>Feber</a:t>
            </a:r>
            <a:r>
              <a:rPr lang="en-US" sz="2400" dirty="0" smtClean="0"/>
              <a:t>-Christensen, Pierce (SN)</a:t>
            </a:r>
          </a:p>
          <a:p>
            <a:pPr lvl="1">
              <a:buFont typeface="Arial" panose="020B0604020202020204" pitchFamily="34" charset="0"/>
              <a:buChar char="•"/>
            </a:pPr>
            <a:r>
              <a:rPr lang="en-US" sz="2400" dirty="0" smtClean="0"/>
              <a:t>Chantal Carrancho, Renton (SN)</a:t>
            </a:r>
          </a:p>
          <a:p>
            <a:pPr lvl="1">
              <a:buFont typeface="Arial" panose="020B0604020202020204" pitchFamily="34" charset="0"/>
              <a:buChar char="•"/>
            </a:pPr>
            <a:r>
              <a:rPr lang="en-US" sz="2400" dirty="0" smtClean="0"/>
              <a:t>Ashley Hart, Renton (IS)</a:t>
            </a:r>
          </a:p>
          <a:p>
            <a:pPr lvl="1">
              <a:buFont typeface="Arial" panose="020B0604020202020204" pitchFamily="34" charset="0"/>
              <a:buChar char="•"/>
            </a:pPr>
            <a:r>
              <a:rPr lang="en-US" sz="2400" dirty="0" smtClean="0"/>
              <a:t>Fran </a:t>
            </a:r>
            <a:r>
              <a:rPr lang="en-US" sz="2400" dirty="0" err="1" smtClean="0"/>
              <a:t>Kwak</a:t>
            </a:r>
            <a:r>
              <a:rPr lang="en-US" sz="2400" dirty="0" smtClean="0"/>
              <a:t>, Renton (IS)</a:t>
            </a:r>
          </a:p>
          <a:p>
            <a:pPr lvl="1">
              <a:buFont typeface="Arial" panose="020B0604020202020204" pitchFamily="34" charset="0"/>
              <a:buChar char="•"/>
            </a:pPr>
            <a:r>
              <a:rPr lang="en-US" sz="2400" dirty="0" smtClean="0"/>
              <a:t>Mary Hubler, Spokane (SN)</a:t>
            </a:r>
          </a:p>
          <a:p>
            <a:pPr lvl="1">
              <a:buFont typeface="Arial" panose="020B0604020202020204" pitchFamily="34" charset="0"/>
              <a:buChar char="•"/>
            </a:pPr>
            <a:endParaRPr lang="en-US" dirty="0" smtClean="0"/>
          </a:p>
        </p:txBody>
      </p:sp>
      <p:sp>
        <p:nvSpPr>
          <p:cNvPr id="14" name="Content Placeholder 3"/>
          <p:cNvSpPr txBox="1">
            <a:spLocks/>
          </p:cNvSpPr>
          <p:nvPr/>
        </p:nvSpPr>
        <p:spPr>
          <a:xfrm>
            <a:off x="1016868" y="1845734"/>
            <a:ext cx="5376135" cy="4023360"/>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201168" lvl="1" indent="0">
              <a:buFont typeface="Calibri" pitchFamily="34" charset="0"/>
              <a:buNone/>
            </a:pPr>
            <a:r>
              <a:rPr lang="en-US" sz="2400" b="1" dirty="0" smtClean="0">
                <a:solidFill>
                  <a:schemeClr val="accent1"/>
                </a:solidFill>
              </a:rPr>
              <a:t>Joined </a:t>
            </a:r>
            <a:r>
              <a:rPr lang="en-US" sz="2400" b="1" dirty="0" err="1" smtClean="0">
                <a:solidFill>
                  <a:schemeClr val="accent1"/>
                </a:solidFill>
              </a:rPr>
              <a:t>HeW</a:t>
            </a:r>
            <a:r>
              <a:rPr lang="en-US" sz="2400" b="1" dirty="0" smtClean="0">
                <a:solidFill>
                  <a:schemeClr val="accent1"/>
                </a:solidFill>
              </a:rPr>
              <a:t> project in 2014:</a:t>
            </a:r>
          </a:p>
          <a:p>
            <a:pPr lvl="1">
              <a:buFont typeface="Arial" panose="020B0604020202020204" pitchFamily="34" charset="0"/>
              <a:buChar char="•"/>
            </a:pPr>
            <a:r>
              <a:rPr lang="en-US" sz="2400" dirty="0"/>
              <a:t>Pat Lange, Clover </a:t>
            </a:r>
            <a:r>
              <a:rPr lang="en-US" sz="2400" dirty="0" smtClean="0"/>
              <a:t>Park (SN) - May</a:t>
            </a:r>
            <a:endParaRPr lang="en-US" sz="2400" dirty="0"/>
          </a:p>
          <a:p>
            <a:pPr lvl="1">
              <a:buFont typeface="Arial" panose="020B0604020202020204" pitchFamily="34" charset="0"/>
              <a:buChar char="•"/>
            </a:pPr>
            <a:r>
              <a:rPr lang="en-US" sz="2400" dirty="0" smtClean="0"/>
              <a:t>Pierre Matte, Bellevue (SN) – Aug.</a:t>
            </a:r>
          </a:p>
          <a:p>
            <a:pPr lvl="1">
              <a:buFont typeface="Arial" panose="020B0604020202020204" pitchFamily="34" charset="0"/>
              <a:buChar char="•"/>
            </a:pPr>
            <a:r>
              <a:rPr lang="en-US" sz="2400" dirty="0" smtClean="0"/>
              <a:t>Erika Coddington, NOVA (SN) – Sept.</a:t>
            </a:r>
          </a:p>
          <a:p>
            <a:pPr lvl="1">
              <a:buFont typeface="Arial" panose="020B0604020202020204" pitchFamily="34" charset="0"/>
              <a:buChar char="•"/>
            </a:pPr>
            <a:r>
              <a:rPr lang="en-US" sz="2400" dirty="0" smtClean="0"/>
              <a:t>John Bird, NOVA (Vet SN) – Sept.</a:t>
            </a:r>
          </a:p>
          <a:p>
            <a:pPr lvl="1">
              <a:buFont typeface="Arial" panose="020B0604020202020204" pitchFamily="34" charset="0"/>
              <a:buChar char="•"/>
            </a:pPr>
            <a:r>
              <a:rPr lang="en-US" sz="2400" dirty="0" smtClean="0"/>
              <a:t>Michelle </a:t>
            </a:r>
            <a:r>
              <a:rPr lang="en-US" sz="2400" dirty="0" err="1" smtClean="0"/>
              <a:t>Heitman</a:t>
            </a:r>
            <a:r>
              <a:rPr lang="en-US" sz="2400" dirty="0" smtClean="0"/>
              <a:t>, Whatcom (SN) – Oct.</a:t>
            </a:r>
          </a:p>
          <a:p>
            <a:pPr lvl="1">
              <a:buFont typeface="Arial" panose="020B0604020202020204" pitchFamily="34" charset="0"/>
              <a:buChar char="•"/>
            </a:pPr>
            <a:r>
              <a:rPr lang="en-US" sz="2400" dirty="0"/>
              <a:t>Trisha </a:t>
            </a:r>
            <a:r>
              <a:rPr lang="en-US" sz="2400" dirty="0" err="1"/>
              <a:t>Haakonstad</a:t>
            </a:r>
            <a:r>
              <a:rPr lang="en-US" sz="2400" dirty="0"/>
              <a:t>, Clark </a:t>
            </a:r>
            <a:r>
              <a:rPr lang="en-US" sz="2400" dirty="0" smtClean="0"/>
              <a:t>(SN) – Dec.</a:t>
            </a:r>
          </a:p>
          <a:p>
            <a:pPr lvl="1">
              <a:buFont typeface="Arial" panose="020B0604020202020204" pitchFamily="34" charset="0"/>
              <a:buChar char="•"/>
            </a:pPr>
            <a:endParaRPr lang="en-US" dirty="0" smtClean="0"/>
          </a:p>
          <a:p>
            <a:pPr lvl="1">
              <a:buFont typeface="Arial" panose="020B0604020202020204" pitchFamily="34" charset="0"/>
              <a:buChar char="•"/>
            </a:pPr>
            <a:endParaRPr lang="en-US" dirty="0" smtClean="0"/>
          </a:p>
        </p:txBody>
      </p:sp>
      <p:sp>
        <p:nvSpPr>
          <p:cNvPr id="3" name="TextBox 2"/>
          <p:cNvSpPr txBox="1"/>
          <p:nvPr/>
        </p:nvSpPr>
        <p:spPr>
          <a:xfrm>
            <a:off x="1301675" y="5475642"/>
            <a:ext cx="8498541" cy="646331"/>
          </a:xfrm>
          <a:prstGeom prst="rect">
            <a:avLst/>
          </a:prstGeom>
          <a:noFill/>
        </p:spPr>
        <p:txBody>
          <a:bodyPr wrap="square" rtlCol="0">
            <a:spAutoFit/>
          </a:bodyPr>
          <a:lstStyle/>
          <a:p>
            <a:pPr algn="ctr"/>
            <a:r>
              <a:rPr lang="en-US" dirty="0" smtClean="0"/>
              <a:t>IS – Instructional Support</a:t>
            </a:r>
          </a:p>
          <a:p>
            <a:pPr algn="ctr"/>
            <a:r>
              <a:rPr lang="en-US" dirty="0" smtClean="0"/>
              <a:t>SN – Student Navigator</a:t>
            </a:r>
            <a:endParaRPr lang="en-US" dirty="0"/>
          </a:p>
        </p:txBody>
      </p:sp>
    </p:spTree>
    <p:extLst>
      <p:ext uri="{BB962C8B-B14F-4D97-AF65-F5344CB8AC3E}">
        <p14:creationId xmlns:p14="http://schemas.microsoft.com/office/powerpoint/2010/main" val="24229255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38686"/>
            <a:ext cx="10058400" cy="1450757"/>
          </a:xfrm>
        </p:spPr>
        <p:txBody>
          <a:bodyPr/>
          <a:lstStyle/>
          <a:p>
            <a:r>
              <a:rPr lang="en-US" dirty="0" smtClean="0"/>
              <a:t>2014 Monthly Meetings</a:t>
            </a:r>
            <a:endParaRPr lang="en-US" dirty="0"/>
          </a:p>
        </p:txBody>
      </p:sp>
      <p:graphicFrame>
        <p:nvGraphicFramePr>
          <p:cNvPr id="6" name="Diagram 5"/>
          <p:cNvGraphicFramePr/>
          <p:nvPr>
            <p:extLst>
              <p:ext uri="{D42A27DB-BD31-4B8C-83A1-F6EECF244321}">
                <p14:modId xmlns:p14="http://schemas.microsoft.com/office/powerpoint/2010/main" val="119779224"/>
              </p:ext>
            </p:extLst>
          </p:nvPr>
        </p:nvGraphicFramePr>
        <p:xfrm>
          <a:off x="317351" y="1246791"/>
          <a:ext cx="5451437" cy="36342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388207293"/>
              </p:ext>
            </p:extLst>
          </p:nvPr>
        </p:nvGraphicFramePr>
        <p:xfrm>
          <a:off x="5915061" y="1257548"/>
          <a:ext cx="5568727" cy="371248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 8"/>
          <p:cNvGraphicFramePr/>
          <p:nvPr>
            <p:extLst>
              <p:ext uri="{D42A27DB-BD31-4B8C-83A1-F6EECF244321}">
                <p14:modId xmlns:p14="http://schemas.microsoft.com/office/powerpoint/2010/main" val="2302077996"/>
              </p:ext>
            </p:extLst>
          </p:nvPr>
        </p:nvGraphicFramePr>
        <p:xfrm>
          <a:off x="2423309" y="3682502"/>
          <a:ext cx="5568727" cy="371248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1620532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38686"/>
            <a:ext cx="10058400" cy="1450757"/>
          </a:xfrm>
        </p:spPr>
        <p:txBody>
          <a:bodyPr/>
          <a:lstStyle/>
          <a:p>
            <a:r>
              <a:rPr lang="en-US" dirty="0" smtClean="0"/>
              <a:t>2014 Monthly Meetings</a:t>
            </a:r>
            <a:endParaRPr lang="en-US" dirty="0"/>
          </a:p>
        </p:txBody>
      </p:sp>
      <p:graphicFrame>
        <p:nvGraphicFramePr>
          <p:cNvPr id="6" name="Diagram 5"/>
          <p:cNvGraphicFramePr/>
          <p:nvPr>
            <p:extLst>
              <p:ext uri="{D42A27DB-BD31-4B8C-83A1-F6EECF244321}">
                <p14:modId xmlns:p14="http://schemas.microsoft.com/office/powerpoint/2010/main" val="3616812904"/>
              </p:ext>
            </p:extLst>
          </p:nvPr>
        </p:nvGraphicFramePr>
        <p:xfrm>
          <a:off x="317351" y="1246791"/>
          <a:ext cx="5451437" cy="36342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3904074813"/>
              </p:ext>
            </p:extLst>
          </p:nvPr>
        </p:nvGraphicFramePr>
        <p:xfrm>
          <a:off x="5915061" y="1257548"/>
          <a:ext cx="5568727" cy="371248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 8"/>
          <p:cNvGraphicFramePr/>
          <p:nvPr>
            <p:extLst>
              <p:ext uri="{D42A27DB-BD31-4B8C-83A1-F6EECF244321}">
                <p14:modId xmlns:p14="http://schemas.microsoft.com/office/powerpoint/2010/main" val="880756377"/>
              </p:ext>
            </p:extLst>
          </p:nvPr>
        </p:nvGraphicFramePr>
        <p:xfrm>
          <a:off x="2423309" y="3682502"/>
          <a:ext cx="5568727" cy="371248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5861386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Practices: Recruiting</a:t>
            </a:r>
            <a:endParaRPr lang="en-US" dirty="0"/>
          </a:p>
        </p:txBody>
      </p:sp>
      <p:sp>
        <p:nvSpPr>
          <p:cNvPr id="3" name="Content Placeholder 2"/>
          <p:cNvSpPr>
            <a:spLocks noGrp="1"/>
          </p:cNvSpPr>
          <p:nvPr>
            <p:ph idx="1"/>
          </p:nvPr>
        </p:nvSpPr>
        <p:spPr>
          <a:xfrm>
            <a:off x="1097280" y="1845734"/>
            <a:ext cx="8821077" cy="4289252"/>
          </a:xfrm>
        </p:spPr>
        <p:txBody>
          <a:bodyPr>
            <a:normAutofit fontScale="85000" lnSpcReduction="10000"/>
          </a:bodyPr>
          <a:lstStyle/>
          <a:p>
            <a:pPr marL="457200" lvl="0" indent="-457200">
              <a:buFont typeface="+mj-lt"/>
              <a:buAutoNum type="arabicPeriod"/>
            </a:pPr>
            <a:r>
              <a:rPr lang="en-US" sz="2100" dirty="0" smtClean="0">
                <a:solidFill>
                  <a:schemeClr val="accent1"/>
                </a:solidFill>
              </a:rPr>
              <a:t>Use </a:t>
            </a:r>
            <a:r>
              <a:rPr lang="en-US" sz="2100" dirty="0">
                <a:solidFill>
                  <a:schemeClr val="accent1"/>
                </a:solidFill>
              </a:rPr>
              <a:t>LinkedIn. Join groups that will provide access to target </a:t>
            </a:r>
            <a:r>
              <a:rPr lang="en-US" sz="2100" dirty="0" smtClean="0">
                <a:solidFill>
                  <a:schemeClr val="accent1"/>
                </a:solidFill>
              </a:rPr>
              <a:t>individuals.</a:t>
            </a:r>
            <a:endParaRPr lang="en-US" sz="2100" dirty="0">
              <a:solidFill>
                <a:schemeClr val="accent1"/>
              </a:solidFill>
            </a:endParaRPr>
          </a:p>
          <a:p>
            <a:pPr marL="457200" lvl="0" indent="-457200">
              <a:buFont typeface="+mj-lt"/>
              <a:buAutoNum type="arabicPeriod"/>
            </a:pPr>
            <a:r>
              <a:rPr lang="en-US" dirty="0"/>
              <a:t>Hold “Lunch with an Advisor” for an hour to provide general advising </a:t>
            </a:r>
            <a:r>
              <a:rPr lang="en-US" dirty="0" smtClean="0"/>
              <a:t>                                              in </a:t>
            </a:r>
            <a:r>
              <a:rPr lang="en-US" dirty="0"/>
              <a:t>cafeteria and present HIT program information to students.</a:t>
            </a:r>
          </a:p>
          <a:p>
            <a:pPr marL="457200" lvl="0" indent="-457200">
              <a:buFont typeface="+mj-lt"/>
              <a:buAutoNum type="arabicPeriod"/>
            </a:pPr>
            <a:r>
              <a:rPr lang="en-US" dirty="0"/>
              <a:t>Attend industry </a:t>
            </a:r>
            <a:r>
              <a:rPr lang="en-US" dirty="0" err="1"/>
              <a:t>Meetup</a:t>
            </a:r>
            <a:r>
              <a:rPr lang="en-US" dirty="0"/>
              <a:t> groups.</a:t>
            </a:r>
          </a:p>
          <a:p>
            <a:pPr marL="457200" lvl="0" indent="-457200">
              <a:buFont typeface="+mj-lt"/>
              <a:buAutoNum type="arabicPeriod"/>
            </a:pPr>
            <a:r>
              <a:rPr lang="en-US" dirty="0"/>
              <a:t>Sponsor industry events. </a:t>
            </a:r>
          </a:p>
          <a:p>
            <a:pPr marL="457200" lvl="0" indent="-457200">
              <a:buFont typeface="+mj-lt"/>
              <a:buAutoNum type="arabicPeriod"/>
            </a:pPr>
            <a:r>
              <a:rPr lang="en-US" dirty="0"/>
              <a:t>Do a Strengths, Weaknesses, Opportunities, and Threats (SWOT) Analysis of programs to determine the most significant program strengths and capitalize on opportunities.</a:t>
            </a:r>
          </a:p>
          <a:p>
            <a:pPr marL="457200" indent="-457200">
              <a:buFont typeface="+mj-lt"/>
              <a:buAutoNum type="arabicPeriod"/>
            </a:pPr>
            <a:r>
              <a:rPr lang="en-US" dirty="0"/>
              <a:t>Make classroom visits to promote offerings with programs that overlap. </a:t>
            </a:r>
          </a:p>
          <a:p>
            <a:pPr marL="457200" indent="-457200">
              <a:buFont typeface="+mj-lt"/>
              <a:buAutoNum type="arabicPeriod"/>
            </a:pPr>
            <a:r>
              <a:rPr lang="en-US" sz="2100" dirty="0">
                <a:solidFill>
                  <a:schemeClr val="accent1"/>
                </a:solidFill>
              </a:rPr>
              <a:t>Attend resource fairs and </a:t>
            </a:r>
            <a:r>
              <a:rPr lang="en-US" sz="2100" dirty="0" err="1">
                <a:solidFill>
                  <a:schemeClr val="accent1"/>
                </a:solidFill>
              </a:rPr>
              <a:t>WorkSource</a:t>
            </a:r>
            <a:r>
              <a:rPr lang="en-US" sz="2100" dirty="0">
                <a:solidFill>
                  <a:schemeClr val="accent1"/>
                </a:solidFill>
              </a:rPr>
              <a:t> events to advertise.</a:t>
            </a:r>
          </a:p>
          <a:p>
            <a:pPr marL="457200" indent="-457200">
              <a:buFont typeface="+mj-lt"/>
              <a:buAutoNum type="arabicPeriod"/>
            </a:pPr>
            <a:r>
              <a:rPr lang="en-US" dirty="0" smtClean="0"/>
              <a:t>Make cold calls.</a:t>
            </a:r>
          </a:p>
          <a:p>
            <a:pPr marL="457200" lvl="0" indent="-457200">
              <a:buFont typeface="+mj-lt"/>
              <a:buAutoNum type="arabicPeriod"/>
            </a:pPr>
            <a:r>
              <a:rPr lang="en-US" sz="2100" dirty="0">
                <a:solidFill>
                  <a:schemeClr val="accent1"/>
                </a:solidFill>
              </a:rPr>
              <a:t>Maintain an active connection with on-campus </a:t>
            </a:r>
            <a:r>
              <a:rPr lang="en-US" sz="2100" dirty="0" smtClean="0">
                <a:solidFill>
                  <a:schemeClr val="accent1"/>
                </a:solidFill>
              </a:rPr>
              <a:t>veterans’ clubs.</a:t>
            </a:r>
          </a:p>
          <a:p>
            <a:pPr marL="457200" lvl="0" indent="-457200">
              <a:buFont typeface="+mj-lt"/>
              <a:buAutoNum type="arabicPeriod"/>
            </a:pPr>
            <a:r>
              <a:rPr lang="en-US" dirty="0" smtClean="0"/>
              <a:t>Use </a:t>
            </a:r>
            <a:r>
              <a:rPr lang="en-US" dirty="0"/>
              <a:t>student panels. Students are mostly interested in hearing from other students.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46213" y="1356372"/>
            <a:ext cx="3100566" cy="2066236"/>
          </a:xfrm>
          <a:prstGeom prst="rect">
            <a:avLst/>
          </a:prstGeom>
        </p:spPr>
      </p:pic>
    </p:spTree>
    <p:extLst>
      <p:ext uri="{BB962C8B-B14F-4D97-AF65-F5344CB8AC3E}">
        <p14:creationId xmlns:p14="http://schemas.microsoft.com/office/powerpoint/2010/main" val="4095845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Practices: Retention/Coaching</a:t>
            </a:r>
            <a:endParaRPr lang="en-US" dirty="0"/>
          </a:p>
        </p:txBody>
      </p:sp>
      <p:sp>
        <p:nvSpPr>
          <p:cNvPr id="3" name="Content Placeholder 2"/>
          <p:cNvSpPr>
            <a:spLocks noGrp="1"/>
          </p:cNvSpPr>
          <p:nvPr>
            <p:ph idx="1"/>
          </p:nvPr>
        </p:nvSpPr>
        <p:spPr>
          <a:xfrm>
            <a:off x="1097280" y="1845734"/>
            <a:ext cx="7270543" cy="4023360"/>
          </a:xfrm>
        </p:spPr>
        <p:txBody>
          <a:bodyPr>
            <a:normAutofit fontScale="85000" lnSpcReduction="20000"/>
          </a:bodyPr>
          <a:lstStyle/>
          <a:p>
            <a:pPr marL="457200" lvl="0" indent="-457200">
              <a:buFont typeface="+mj-lt"/>
              <a:buAutoNum type="arabicPeriod"/>
            </a:pPr>
            <a:r>
              <a:rPr lang="en-US" sz="2100" dirty="0" smtClean="0">
                <a:solidFill>
                  <a:schemeClr val="accent1"/>
                </a:solidFill>
              </a:rPr>
              <a:t>Create </a:t>
            </a:r>
            <a:r>
              <a:rPr lang="en-US" sz="2100" dirty="0">
                <a:solidFill>
                  <a:schemeClr val="accent1"/>
                </a:solidFill>
              </a:rPr>
              <a:t>a personal success plan for new students. One-page survey identifying challenges. Email plan with recommendations to the student.</a:t>
            </a:r>
          </a:p>
          <a:p>
            <a:pPr marL="457200" lvl="0" indent="-457200">
              <a:buFont typeface="+mj-lt"/>
              <a:buAutoNum type="arabicPeriod"/>
            </a:pPr>
            <a:r>
              <a:rPr lang="en-US" dirty="0"/>
              <a:t>Use the ISP for direction to ask questions of all students to identify those that need help.</a:t>
            </a:r>
          </a:p>
          <a:p>
            <a:pPr marL="457200" lvl="0" indent="-457200">
              <a:buFont typeface="+mj-lt"/>
              <a:buAutoNum type="arabicPeriod"/>
            </a:pPr>
            <a:r>
              <a:rPr lang="en-US" sz="2100" dirty="0">
                <a:solidFill>
                  <a:schemeClr val="accent1"/>
                </a:solidFill>
              </a:rPr>
              <a:t>Celebrate and recognize students’ small successes (grades, etc</a:t>
            </a:r>
            <a:r>
              <a:rPr lang="en-US" sz="2100" dirty="0" smtClean="0">
                <a:solidFill>
                  <a:schemeClr val="accent1"/>
                </a:solidFill>
              </a:rPr>
              <a:t>.). Students </a:t>
            </a:r>
            <a:r>
              <a:rPr lang="en-US" sz="2100" dirty="0">
                <a:solidFill>
                  <a:schemeClr val="accent1"/>
                </a:solidFill>
              </a:rPr>
              <a:t>respond positively to the acknowledgement.</a:t>
            </a:r>
          </a:p>
          <a:p>
            <a:pPr marL="457200" lvl="0" indent="-457200">
              <a:buFont typeface="+mj-lt"/>
              <a:buAutoNum type="arabicPeriod"/>
            </a:pPr>
            <a:r>
              <a:rPr lang="en-US" dirty="0"/>
              <a:t>Provide </a:t>
            </a:r>
            <a:r>
              <a:rPr lang="en-US" dirty="0" smtClean="0"/>
              <a:t>veteran-specific </a:t>
            </a:r>
            <a:r>
              <a:rPr lang="en-US" dirty="0"/>
              <a:t>space </a:t>
            </a:r>
            <a:r>
              <a:rPr lang="en-US" dirty="0" smtClean="0"/>
              <a:t>and resource for </a:t>
            </a:r>
            <a:r>
              <a:rPr lang="en-US" dirty="0"/>
              <a:t>veteran students</a:t>
            </a:r>
            <a:r>
              <a:rPr lang="en-US" dirty="0" smtClean="0"/>
              <a:t>.</a:t>
            </a:r>
          </a:p>
          <a:p>
            <a:pPr marL="457200" lvl="0" indent="-457200">
              <a:buFont typeface="+mj-lt"/>
              <a:buAutoNum type="arabicPeriod"/>
            </a:pPr>
            <a:r>
              <a:rPr lang="en-US" dirty="0" smtClean="0"/>
              <a:t>Buddy programs; pair ESL students with native English speakers to practice using medical terms.</a:t>
            </a:r>
          </a:p>
          <a:p>
            <a:pPr marL="457200" lvl="0" indent="-457200">
              <a:buFont typeface="+mj-lt"/>
              <a:buAutoNum type="arabicPeriod"/>
            </a:pPr>
            <a:r>
              <a:rPr lang="en-US" dirty="0" smtClean="0"/>
              <a:t>Volunteering </a:t>
            </a:r>
            <a:r>
              <a:rPr lang="en-US" dirty="0"/>
              <a:t>opportunities for </a:t>
            </a:r>
            <a:r>
              <a:rPr lang="en-US" dirty="0" smtClean="0"/>
              <a:t>ESL students </a:t>
            </a:r>
            <a:r>
              <a:rPr lang="en-US" dirty="0"/>
              <a:t>that give them basic experience while allowing them to work with patients that speak their language</a:t>
            </a:r>
            <a:r>
              <a:rPr lang="en-US" dirty="0" smtClean="0"/>
              <a:t>.</a:t>
            </a:r>
          </a:p>
          <a:p>
            <a:pPr marL="457200" indent="-457200">
              <a:buFont typeface="+mj-lt"/>
              <a:buAutoNum type="arabicPeriod"/>
            </a:pPr>
            <a:r>
              <a:rPr lang="en-US" sz="2100" dirty="0" smtClean="0">
                <a:solidFill>
                  <a:schemeClr val="accent1"/>
                </a:solidFill>
              </a:rPr>
              <a:t>Film workshops </a:t>
            </a:r>
            <a:r>
              <a:rPr lang="en-US" sz="2100" dirty="0">
                <a:solidFill>
                  <a:schemeClr val="accent1"/>
                </a:solidFill>
              </a:rPr>
              <a:t>and share the </a:t>
            </a:r>
            <a:r>
              <a:rPr lang="en-US" sz="2100" dirty="0" smtClean="0">
                <a:solidFill>
                  <a:schemeClr val="accent1"/>
                </a:solidFill>
              </a:rPr>
              <a:t>links </a:t>
            </a:r>
            <a:r>
              <a:rPr lang="en-US" sz="2100" dirty="0">
                <a:solidFill>
                  <a:schemeClr val="accent1"/>
                </a:solidFill>
              </a:rPr>
              <a:t>with students who cannot attend</a:t>
            </a:r>
            <a:r>
              <a:rPr lang="en-US" sz="2100" dirty="0" smtClean="0">
                <a:solidFill>
                  <a:schemeClr val="accent1"/>
                </a:solidFill>
              </a:rPr>
              <a:t>.</a:t>
            </a:r>
          </a:p>
          <a:p>
            <a:pPr marL="457200" indent="-457200">
              <a:buFont typeface="+mj-lt"/>
              <a:buAutoNum type="arabicPeriod"/>
            </a:pPr>
            <a:r>
              <a:rPr lang="en-US" dirty="0"/>
              <a:t>Time management: Put your plan on the refrigerator. Meet with your peer group.</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7298" y="1845734"/>
            <a:ext cx="2728382" cy="2450757"/>
          </a:xfrm>
          <a:prstGeom prst="rect">
            <a:avLst/>
          </a:prstGeom>
        </p:spPr>
      </p:pic>
    </p:spTree>
    <p:extLst>
      <p:ext uri="{BB962C8B-B14F-4D97-AF65-F5344CB8AC3E}">
        <p14:creationId xmlns:p14="http://schemas.microsoft.com/office/powerpoint/2010/main" val="1644451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Practices: Employment</a:t>
            </a:r>
            <a:endParaRPr lang="en-US" dirty="0"/>
          </a:p>
        </p:txBody>
      </p:sp>
      <p:sp>
        <p:nvSpPr>
          <p:cNvPr id="3" name="Content Placeholder 2"/>
          <p:cNvSpPr>
            <a:spLocks noGrp="1"/>
          </p:cNvSpPr>
          <p:nvPr>
            <p:ph idx="1"/>
          </p:nvPr>
        </p:nvSpPr>
        <p:spPr>
          <a:xfrm>
            <a:off x="1097280" y="1845733"/>
            <a:ext cx="7111055" cy="4416844"/>
          </a:xfrm>
        </p:spPr>
        <p:txBody>
          <a:bodyPr>
            <a:normAutofit fontScale="92500" lnSpcReduction="10000"/>
          </a:bodyPr>
          <a:lstStyle/>
          <a:p>
            <a:pPr marL="457200" lvl="1" indent="-457200">
              <a:lnSpc>
                <a:spcPct val="80000"/>
              </a:lnSpc>
              <a:spcBef>
                <a:spcPts val="1200"/>
              </a:spcBef>
              <a:spcAft>
                <a:spcPts val="200"/>
              </a:spcAft>
              <a:buSzPct val="100000"/>
              <a:buFont typeface="+mj-lt"/>
              <a:buAutoNum type="arabicPeriod"/>
            </a:pPr>
            <a:r>
              <a:rPr lang="en-US" sz="1900" dirty="0">
                <a:solidFill>
                  <a:schemeClr val="accent1"/>
                </a:solidFill>
              </a:rPr>
              <a:t>Video record mock interviews. </a:t>
            </a:r>
          </a:p>
          <a:p>
            <a:pPr marL="457200" lvl="1" indent="-457200">
              <a:lnSpc>
                <a:spcPct val="80000"/>
              </a:lnSpc>
              <a:spcBef>
                <a:spcPts val="1200"/>
              </a:spcBef>
              <a:spcAft>
                <a:spcPts val="200"/>
              </a:spcAft>
              <a:buSzPct val="100000"/>
              <a:buFont typeface="+mj-lt"/>
              <a:buAutoNum type="arabicPeriod"/>
            </a:pPr>
            <a:r>
              <a:rPr lang="en-US" sz="1900" dirty="0"/>
              <a:t>Attend job fairs and networking events to connect with employers.</a:t>
            </a:r>
          </a:p>
          <a:p>
            <a:pPr marL="457200" lvl="1" indent="-457200">
              <a:lnSpc>
                <a:spcPct val="80000"/>
              </a:lnSpc>
              <a:spcBef>
                <a:spcPts val="1200"/>
              </a:spcBef>
              <a:spcAft>
                <a:spcPts val="200"/>
              </a:spcAft>
              <a:buSzPct val="100000"/>
              <a:buFont typeface="+mj-lt"/>
              <a:buAutoNum type="arabicPeriod"/>
            </a:pPr>
            <a:r>
              <a:rPr lang="en-US" sz="1900" dirty="0"/>
              <a:t>Connect specific students with specific employers based on skills and interests.</a:t>
            </a:r>
          </a:p>
          <a:p>
            <a:pPr marL="457200" lvl="1" indent="-457200">
              <a:lnSpc>
                <a:spcPct val="80000"/>
              </a:lnSpc>
              <a:spcBef>
                <a:spcPts val="1200"/>
              </a:spcBef>
              <a:spcAft>
                <a:spcPts val="200"/>
              </a:spcAft>
              <a:buSzPct val="100000"/>
              <a:buFont typeface="+mj-lt"/>
              <a:buAutoNum type="arabicPeriod"/>
            </a:pPr>
            <a:r>
              <a:rPr lang="en-US" sz="1900" dirty="0"/>
              <a:t>Ask students questions to determine potential road blocks they might face in the employment process and working to remove those.</a:t>
            </a:r>
          </a:p>
          <a:p>
            <a:pPr marL="457200" lvl="1" indent="-457200">
              <a:lnSpc>
                <a:spcPct val="80000"/>
              </a:lnSpc>
              <a:spcBef>
                <a:spcPts val="1200"/>
              </a:spcBef>
              <a:spcAft>
                <a:spcPts val="200"/>
              </a:spcAft>
              <a:buSzPct val="100000"/>
              <a:buFont typeface="+mj-lt"/>
              <a:buAutoNum type="arabicPeriod"/>
            </a:pPr>
            <a:r>
              <a:rPr lang="en-US" sz="1900" dirty="0"/>
              <a:t>Connect students with their peers to find out what works.</a:t>
            </a:r>
          </a:p>
          <a:p>
            <a:pPr marL="457200" lvl="1" indent="-457200">
              <a:lnSpc>
                <a:spcPct val="80000"/>
              </a:lnSpc>
              <a:spcBef>
                <a:spcPts val="1200"/>
              </a:spcBef>
              <a:spcAft>
                <a:spcPts val="200"/>
              </a:spcAft>
              <a:buSzPct val="100000"/>
              <a:buFont typeface="+mj-lt"/>
              <a:buAutoNum type="arabicPeriod"/>
            </a:pPr>
            <a:r>
              <a:rPr lang="en-US" sz="1900" dirty="0">
                <a:solidFill>
                  <a:schemeClr val="accent1"/>
                </a:solidFill>
              </a:rPr>
              <a:t>Offer to edit students’ resumes over email with an in-person follow-up if needed.</a:t>
            </a:r>
          </a:p>
          <a:p>
            <a:pPr marL="457200" lvl="1" indent="-457200">
              <a:lnSpc>
                <a:spcPct val="80000"/>
              </a:lnSpc>
              <a:spcBef>
                <a:spcPts val="1200"/>
              </a:spcBef>
              <a:spcAft>
                <a:spcPts val="200"/>
              </a:spcAft>
              <a:buSzPct val="100000"/>
              <a:buFont typeface="+mj-lt"/>
              <a:buAutoNum type="arabicPeriod"/>
            </a:pPr>
            <a:r>
              <a:rPr lang="en-US" sz="1900" dirty="0"/>
              <a:t>Offer job preparedness and professional development courses.</a:t>
            </a:r>
          </a:p>
          <a:p>
            <a:pPr marL="457200" lvl="1" indent="-457200">
              <a:lnSpc>
                <a:spcPct val="80000"/>
              </a:lnSpc>
              <a:spcBef>
                <a:spcPts val="1200"/>
              </a:spcBef>
              <a:spcAft>
                <a:spcPts val="200"/>
              </a:spcAft>
              <a:buSzPct val="100000"/>
              <a:buFont typeface="+mj-lt"/>
              <a:buAutoNum type="arabicPeriod"/>
            </a:pPr>
            <a:r>
              <a:rPr lang="en-US" sz="1900" dirty="0"/>
              <a:t>Create veteran-specific career resources.</a:t>
            </a:r>
          </a:p>
          <a:p>
            <a:pPr marL="457200" lvl="1" indent="-457200">
              <a:lnSpc>
                <a:spcPct val="80000"/>
              </a:lnSpc>
              <a:spcBef>
                <a:spcPts val="1200"/>
              </a:spcBef>
              <a:spcAft>
                <a:spcPts val="200"/>
              </a:spcAft>
              <a:buSzPct val="100000"/>
              <a:buFont typeface="+mj-lt"/>
              <a:buAutoNum type="arabicPeriod"/>
            </a:pPr>
            <a:r>
              <a:rPr lang="en-US" sz="1900" dirty="0">
                <a:solidFill>
                  <a:schemeClr val="accent1"/>
                </a:solidFill>
              </a:rPr>
              <a:t>Optimize LinkedIn profiles.</a:t>
            </a:r>
          </a:p>
          <a:p>
            <a:pPr marL="457200" lvl="1" indent="-457200">
              <a:lnSpc>
                <a:spcPct val="80000"/>
              </a:lnSpc>
              <a:spcBef>
                <a:spcPts val="1200"/>
              </a:spcBef>
              <a:spcAft>
                <a:spcPts val="200"/>
              </a:spcAft>
              <a:buSzPct val="100000"/>
              <a:buFont typeface="+mj-lt"/>
              <a:buAutoNum type="arabicPeriod"/>
            </a:pPr>
            <a:r>
              <a:rPr lang="en-US" sz="1900" dirty="0"/>
              <a:t>Connect with employers and recruiters on LinkedIn.</a:t>
            </a:r>
          </a:p>
          <a:p>
            <a:pPr marL="457200" indent="-457200">
              <a:lnSpc>
                <a:spcPct val="80000"/>
              </a:lnSpc>
              <a:buFont typeface="+mj-lt"/>
              <a:buAutoNum type="arabicPeriod"/>
            </a:pPr>
            <a:endParaRPr lang="en-US" sz="19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99094" y="1845733"/>
            <a:ext cx="2756586" cy="1837724"/>
          </a:xfrm>
          <a:prstGeom prst="rect">
            <a:avLst/>
          </a:prstGeom>
        </p:spPr>
      </p:pic>
    </p:spTree>
    <p:extLst>
      <p:ext uri="{BB962C8B-B14F-4D97-AF65-F5344CB8AC3E}">
        <p14:creationId xmlns:p14="http://schemas.microsoft.com/office/powerpoint/2010/main" val="21976594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Feedback</a:t>
            </a:r>
            <a:endParaRPr lang="en-US" dirty="0"/>
          </a:p>
        </p:txBody>
      </p:sp>
      <p:sp>
        <p:nvSpPr>
          <p:cNvPr id="3" name="Content Placeholder 2"/>
          <p:cNvSpPr>
            <a:spLocks noGrp="1"/>
          </p:cNvSpPr>
          <p:nvPr>
            <p:ph idx="1"/>
          </p:nvPr>
        </p:nvSpPr>
        <p:spPr>
          <a:xfrm>
            <a:off x="1097281" y="1845734"/>
            <a:ext cx="6204472" cy="4023360"/>
          </a:xfrm>
        </p:spPr>
        <p:txBody>
          <a:bodyPr>
            <a:normAutofit/>
          </a:bodyPr>
          <a:lstStyle/>
          <a:p>
            <a:pPr marL="91440" lvl="2" indent="-91440">
              <a:spcBef>
                <a:spcPts val="1200"/>
              </a:spcBef>
              <a:spcAft>
                <a:spcPts val="200"/>
              </a:spcAft>
              <a:buSzPct val="100000"/>
              <a:buFont typeface="Calibri" panose="020F0502020204030204" pitchFamily="34" charset="0"/>
              <a:buChar char=" "/>
            </a:pPr>
            <a:r>
              <a:rPr lang="en-US" sz="3200" dirty="0"/>
              <a:t>What is one thing you would have liked to see more of and why? </a:t>
            </a:r>
            <a:endParaRPr lang="en-US" sz="3200" dirty="0" smtClean="0"/>
          </a:p>
          <a:p>
            <a:pPr marL="91440" lvl="2" indent="-91440">
              <a:spcBef>
                <a:spcPts val="1200"/>
              </a:spcBef>
              <a:spcAft>
                <a:spcPts val="200"/>
              </a:spcAft>
              <a:buSzPct val="100000"/>
              <a:buFont typeface="Calibri" panose="020F0502020204030204" pitchFamily="34" charset="0"/>
              <a:buChar char=" "/>
            </a:pPr>
            <a:r>
              <a:rPr lang="en-US" sz="3200" dirty="0" smtClean="0"/>
              <a:t>What </a:t>
            </a:r>
            <a:r>
              <a:rPr lang="en-US" sz="3200" dirty="0"/>
              <a:t>is one thing you would have liked to see less of and why?</a:t>
            </a:r>
          </a:p>
          <a:p>
            <a:endParaRPr lang="en-US" sz="32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4483" y="2074299"/>
            <a:ext cx="2698374" cy="2646816"/>
          </a:xfrm>
          <a:prstGeom prst="rect">
            <a:avLst/>
          </a:prstGeom>
        </p:spPr>
      </p:pic>
    </p:spTree>
    <p:extLst>
      <p:ext uri="{BB962C8B-B14F-4D97-AF65-F5344CB8AC3E}">
        <p14:creationId xmlns:p14="http://schemas.microsoft.com/office/powerpoint/2010/main" val="24372796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2015 Planning</a:t>
            </a:r>
            <a:endParaRPr lang="en-US" dirty="0"/>
          </a:p>
        </p:txBody>
      </p:sp>
      <p:sp>
        <p:nvSpPr>
          <p:cNvPr id="3" name="Subtitle 2"/>
          <p:cNvSpPr>
            <a:spLocks noGrp="1"/>
          </p:cNvSpPr>
          <p:nvPr>
            <p:ph type="subTitle" idx="1"/>
          </p:nvPr>
        </p:nvSpPr>
        <p:spPr/>
        <p:txBody>
          <a:bodyPr/>
          <a:lstStyle/>
          <a:p>
            <a:r>
              <a:rPr lang="en-US" dirty="0" err="1" smtClean="0"/>
              <a:t>H</a:t>
            </a:r>
            <a:r>
              <a:rPr lang="en-US" cap="none" dirty="0" err="1" smtClean="0"/>
              <a:t>e</a:t>
            </a:r>
            <a:r>
              <a:rPr lang="en-US" dirty="0" err="1" smtClean="0"/>
              <a:t>W</a:t>
            </a:r>
            <a:r>
              <a:rPr lang="en-US" dirty="0" smtClean="0"/>
              <a:t> Student Support Staff</a:t>
            </a:r>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3341" y="362174"/>
            <a:ext cx="4184725" cy="2789817"/>
          </a:xfrm>
          <a:prstGeom prst="rect">
            <a:avLst/>
          </a:prstGeom>
        </p:spPr>
      </p:pic>
      <p:pic>
        <p:nvPicPr>
          <p:cNvPr id="3074" name="Picture 2" descr="MP90040141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54127" y="362174"/>
            <a:ext cx="2234269" cy="2789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9887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HeW</a:t>
            </a:r>
            <a:r>
              <a:rPr lang="en-US" dirty="0" smtClean="0"/>
              <a:t> Focus on Employment</a:t>
            </a:r>
            <a:endParaRPr lang="en-US" dirty="0"/>
          </a:p>
        </p:txBody>
      </p:sp>
      <p:sp>
        <p:nvSpPr>
          <p:cNvPr id="3" name="Content Placeholder 2"/>
          <p:cNvSpPr>
            <a:spLocks noGrp="1"/>
          </p:cNvSpPr>
          <p:nvPr>
            <p:ph idx="1"/>
          </p:nvPr>
        </p:nvSpPr>
        <p:spPr>
          <a:xfrm>
            <a:off x="1226371" y="1908389"/>
            <a:ext cx="10058400" cy="4023360"/>
          </a:xfrm>
        </p:spPr>
        <p:txBody>
          <a:bodyPr>
            <a:normAutofit fontScale="92500" lnSpcReduction="10000"/>
          </a:bodyPr>
          <a:lstStyle/>
          <a:p>
            <a:pPr marL="0" indent="0">
              <a:buNone/>
            </a:pPr>
            <a:r>
              <a:rPr lang="en-US" sz="2400" dirty="0" err="1" smtClean="0"/>
              <a:t>HeW</a:t>
            </a:r>
            <a:r>
              <a:rPr lang="en-US" sz="2400" dirty="0" smtClean="0"/>
              <a:t> Employment Checklist</a:t>
            </a:r>
          </a:p>
          <a:p>
            <a:pPr marL="0" indent="0">
              <a:buNone/>
            </a:pPr>
            <a:r>
              <a:rPr lang="en-US" sz="2400" dirty="0" smtClean="0"/>
              <a:t>Internships &amp; Employment Assistance Chart</a:t>
            </a:r>
          </a:p>
          <a:p>
            <a:pPr marL="0" indent="0">
              <a:buNone/>
            </a:pPr>
            <a:r>
              <a:rPr lang="en-US" sz="2400" dirty="0" err="1" smtClean="0"/>
              <a:t>HeW</a:t>
            </a:r>
            <a:r>
              <a:rPr lang="en-US" sz="2400" dirty="0" smtClean="0"/>
              <a:t> Resume Template</a:t>
            </a:r>
          </a:p>
          <a:p>
            <a:pPr marL="0" indent="0">
              <a:buNone/>
            </a:pPr>
            <a:r>
              <a:rPr lang="en-US" sz="2400" dirty="0" smtClean="0"/>
              <a:t>Bi-Monthly E-Newsletter with Job Postings</a:t>
            </a:r>
          </a:p>
          <a:p>
            <a:pPr marL="0" indent="0">
              <a:buNone/>
            </a:pPr>
            <a:r>
              <a:rPr lang="en-US" sz="2400" dirty="0" smtClean="0"/>
              <a:t>LinkedIn Employment Group with Job Postings</a:t>
            </a:r>
          </a:p>
          <a:p>
            <a:pPr marL="0" indent="0">
              <a:buNone/>
            </a:pPr>
            <a:r>
              <a:rPr lang="en-US" sz="2400" dirty="0" smtClean="0"/>
              <a:t>Quarterly Navigator Employment Goals</a:t>
            </a:r>
          </a:p>
          <a:p>
            <a:pPr marL="0" indent="0">
              <a:buNone/>
            </a:pPr>
            <a:r>
              <a:rPr lang="en-US" sz="2400" dirty="0" smtClean="0"/>
              <a:t>Employer &amp; Recruiter Connections</a:t>
            </a:r>
          </a:p>
          <a:p>
            <a:pPr marL="0" indent="0">
              <a:buNone/>
            </a:pPr>
            <a:r>
              <a:rPr lang="en-US" sz="2400" dirty="0" smtClean="0"/>
              <a:t>Employment Trends and Resources</a:t>
            </a:r>
          </a:p>
          <a:p>
            <a:pPr marL="0" indent="0">
              <a:buNone/>
            </a:pPr>
            <a:r>
              <a:rPr lang="en-US" sz="2400" dirty="0" smtClean="0"/>
              <a:t>Individual Coaching</a:t>
            </a:r>
            <a:endParaRPr lang="en-US" sz="24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420000">
            <a:off x="7804795" y="1571980"/>
            <a:ext cx="2944389" cy="4414428"/>
          </a:xfrm>
          <a:prstGeom prst="rect">
            <a:avLst/>
          </a:prstGeom>
        </p:spPr>
      </p:pic>
    </p:spTree>
    <p:extLst>
      <p:ext uri="{BB962C8B-B14F-4D97-AF65-F5344CB8AC3E}">
        <p14:creationId xmlns:p14="http://schemas.microsoft.com/office/powerpoint/2010/main" val="1967940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3854" b="38170"/>
          <a:stretch/>
        </p:blipFill>
        <p:spPr>
          <a:xfrm>
            <a:off x="1167168" y="1371601"/>
            <a:ext cx="8836702" cy="5486399"/>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5672" b="85867"/>
          <a:stretch/>
        </p:blipFill>
        <p:spPr>
          <a:xfrm>
            <a:off x="1167168" y="276445"/>
            <a:ext cx="8836702" cy="9675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347281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5672" b="85867"/>
          <a:stretch/>
        </p:blipFill>
        <p:spPr>
          <a:xfrm>
            <a:off x="1294759" y="595423"/>
            <a:ext cx="8836702" cy="967563"/>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369" t="61800" r="-3369" b="79"/>
          <a:stretch/>
        </p:blipFill>
        <p:spPr>
          <a:xfrm>
            <a:off x="1294759" y="2030819"/>
            <a:ext cx="9181551" cy="45294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019570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Meeting Format</a:t>
            </a:r>
            <a:endParaRPr lang="en-US" dirty="0"/>
          </a:p>
        </p:txBody>
      </p:sp>
      <p:sp>
        <p:nvSpPr>
          <p:cNvPr id="3" name="Content Placeholder 2"/>
          <p:cNvSpPr>
            <a:spLocks noGrp="1"/>
          </p:cNvSpPr>
          <p:nvPr>
            <p:ph idx="1"/>
          </p:nvPr>
        </p:nvSpPr>
        <p:spPr>
          <a:xfrm>
            <a:off x="1097280" y="1845734"/>
            <a:ext cx="4998720" cy="4023360"/>
          </a:xfrm>
        </p:spPr>
        <p:txBody>
          <a:bodyPr>
            <a:normAutofit/>
          </a:bodyPr>
          <a:lstStyle/>
          <a:p>
            <a:r>
              <a:rPr lang="en-US" sz="2400" dirty="0" smtClean="0"/>
              <a:t>Agenda:</a:t>
            </a:r>
          </a:p>
          <a:p>
            <a:pPr lvl="1"/>
            <a:r>
              <a:rPr lang="en-US" sz="2200" dirty="0"/>
              <a:t>Guest </a:t>
            </a:r>
            <a:r>
              <a:rPr lang="en-US" sz="2200" dirty="0" smtClean="0"/>
              <a:t>Speakers/Panel</a:t>
            </a:r>
          </a:p>
          <a:p>
            <a:pPr lvl="1"/>
            <a:r>
              <a:rPr lang="en-US" sz="2200" dirty="0" smtClean="0"/>
              <a:t>Topics: Recruiting, Retention/Coaching &amp; Employment</a:t>
            </a:r>
          </a:p>
          <a:p>
            <a:pPr lvl="1"/>
            <a:r>
              <a:rPr lang="en-US" sz="2200" dirty="0" smtClean="0"/>
              <a:t>Challenges &amp; Best Practices</a:t>
            </a:r>
          </a:p>
          <a:p>
            <a:pPr lvl="1"/>
            <a:r>
              <a:rPr lang="en-US" sz="2200" dirty="0" smtClean="0"/>
              <a:t>Round of Commitments</a:t>
            </a:r>
          </a:p>
          <a:p>
            <a:r>
              <a:rPr lang="en-US" sz="2400" dirty="0" smtClean="0"/>
              <a:t>Rotating Facilitators</a:t>
            </a:r>
          </a:p>
          <a:p>
            <a:r>
              <a:rPr lang="en-US" sz="2400" dirty="0" smtClean="0"/>
              <a:t>One Hour</a:t>
            </a:r>
          </a:p>
          <a:p>
            <a:r>
              <a:rPr lang="en-US" sz="2400" dirty="0" smtClean="0"/>
              <a:t>Fourth Wednesdays, 1-2 pm Pacific</a:t>
            </a:r>
            <a:endParaRPr lang="en-US"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96502" y="951018"/>
            <a:ext cx="3901440" cy="2599944"/>
          </a:xfrm>
          <a:prstGeom prst="rect">
            <a:avLst/>
          </a:prstGeom>
        </p:spPr>
      </p:pic>
    </p:spTree>
    <p:extLst>
      <p:ext uri="{BB962C8B-B14F-4D97-AF65-F5344CB8AC3E}">
        <p14:creationId xmlns:p14="http://schemas.microsoft.com/office/powerpoint/2010/main" val="19128505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Discussion</a:t>
            </a:r>
            <a:endParaRPr lang="en-US" dirty="0"/>
          </a:p>
        </p:txBody>
      </p:sp>
      <p:sp>
        <p:nvSpPr>
          <p:cNvPr id="3" name="Content Placeholder 2"/>
          <p:cNvSpPr>
            <a:spLocks noGrp="1"/>
          </p:cNvSpPr>
          <p:nvPr>
            <p:ph idx="1"/>
          </p:nvPr>
        </p:nvSpPr>
        <p:spPr>
          <a:xfrm>
            <a:off x="1097280" y="1845734"/>
            <a:ext cx="5975873" cy="4023360"/>
          </a:xfrm>
        </p:spPr>
        <p:txBody>
          <a:bodyPr>
            <a:normAutofit/>
          </a:bodyPr>
          <a:lstStyle/>
          <a:p>
            <a:r>
              <a:rPr lang="en-US" sz="3200" dirty="0" smtClean="0"/>
              <a:t>Planning for 2015 Monthly Student Support Staff Meetings:</a:t>
            </a:r>
          </a:p>
          <a:p>
            <a:pPr lvl="1"/>
            <a:r>
              <a:rPr lang="en-US" sz="3200" dirty="0" smtClean="0"/>
              <a:t>Topics</a:t>
            </a:r>
          </a:p>
          <a:p>
            <a:pPr lvl="1"/>
            <a:r>
              <a:rPr lang="en-US" sz="3200" dirty="0" smtClean="0"/>
              <a:t>Facilitators</a:t>
            </a:r>
          </a:p>
          <a:p>
            <a:pPr lvl="1"/>
            <a:r>
              <a:rPr lang="en-US" sz="3200" dirty="0" smtClean="0"/>
              <a:t>Format</a:t>
            </a:r>
          </a:p>
          <a:p>
            <a:pPr lvl="1"/>
            <a:r>
              <a:rPr lang="en-US" sz="3200" dirty="0" smtClean="0"/>
              <a:t>Other</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420000">
            <a:off x="7547697" y="1308861"/>
            <a:ext cx="2931977" cy="4397966"/>
          </a:xfrm>
          <a:prstGeom prst="rect">
            <a:avLst/>
          </a:prstGeom>
        </p:spPr>
      </p:pic>
    </p:spTree>
    <p:extLst>
      <p:ext uri="{BB962C8B-B14F-4D97-AF65-F5344CB8AC3E}">
        <p14:creationId xmlns:p14="http://schemas.microsoft.com/office/powerpoint/2010/main" val="7173735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Quarterly Goals</a:t>
            </a:r>
            <a:endParaRPr lang="en-US" dirty="0"/>
          </a:p>
        </p:txBody>
      </p:sp>
      <p:sp>
        <p:nvSpPr>
          <p:cNvPr id="3" name="Content Placeholder 2"/>
          <p:cNvSpPr>
            <a:spLocks noGrp="1"/>
          </p:cNvSpPr>
          <p:nvPr>
            <p:ph idx="1"/>
          </p:nvPr>
        </p:nvSpPr>
        <p:spPr/>
        <p:txBody>
          <a:bodyPr>
            <a:normAutofit/>
          </a:bodyPr>
          <a:lstStyle/>
          <a:p>
            <a:r>
              <a:rPr lang="en-US" sz="3200" dirty="0" smtClean="0"/>
              <a:t>Share one success from last quarter.</a:t>
            </a:r>
          </a:p>
          <a:p>
            <a:r>
              <a:rPr lang="en-US" sz="3200" dirty="0" smtClean="0"/>
              <a:t>Share one challenge from last quarter.</a:t>
            </a:r>
            <a:endParaRPr lang="en-US" sz="32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26443" y="3277220"/>
            <a:ext cx="1889390" cy="2832702"/>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
            <a:off x="7647657" y="1344059"/>
            <a:ext cx="2884055" cy="4326083"/>
          </a:xfrm>
          <a:prstGeom prst="rect">
            <a:avLst/>
          </a:prstGeom>
        </p:spPr>
      </p:pic>
    </p:spTree>
    <p:extLst>
      <p:ext uri="{BB962C8B-B14F-4D97-AF65-F5344CB8AC3E}">
        <p14:creationId xmlns:p14="http://schemas.microsoft.com/office/powerpoint/2010/main" val="18175736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Commitments</a:t>
            </a:r>
            <a:endParaRPr lang="en-US" dirty="0"/>
          </a:p>
        </p:txBody>
      </p:sp>
      <p:sp>
        <p:nvSpPr>
          <p:cNvPr id="3" name="Content Placeholder 2"/>
          <p:cNvSpPr>
            <a:spLocks noGrp="1"/>
          </p:cNvSpPr>
          <p:nvPr>
            <p:ph idx="1"/>
          </p:nvPr>
        </p:nvSpPr>
        <p:spPr>
          <a:xfrm>
            <a:off x="1097281" y="1845734"/>
            <a:ext cx="6204472" cy="4023360"/>
          </a:xfrm>
        </p:spPr>
        <p:txBody>
          <a:bodyPr>
            <a:normAutofit/>
          </a:bodyPr>
          <a:lstStyle/>
          <a:p>
            <a:pPr marL="91440" lvl="2" indent="-91440">
              <a:spcBef>
                <a:spcPts val="1200"/>
              </a:spcBef>
              <a:spcAft>
                <a:spcPts val="200"/>
              </a:spcAft>
              <a:buSzPct val="100000"/>
              <a:buFont typeface="Calibri" panose="020F0502020204030204" pitchFamily="34" charset="0"/>
              <a:buChar char=" "/>
            </a:pPr>
            <a:r>
              <a:rPr lang="en-US" sz="3200" dirty="0"/>
              <a:t>What is one thing you would </a:t>
            </a:r>
            <a:r>
              <a:rPr lang="en-US" sz="3200" dirty="0" smtClean="0"/>
              <a:t>like to do more of and why?</a:t>
            </a:r>
          </a:p>
          <a:p>
            <a:pPr marL="91440" lvl="2" indent="-91440">
              <a:spcBef>
                <a:spcPts val="1200"/>
              </a:spcBef>
              <a:spcAft>
                <a:spcPts val="200"/>
              </a:spcAft>
              <a:buSzPct val="100000"/>
              <a:buFont typeface="Calibri" panose="020F0502020204030204" pitchFamily="34" charset="0"/>
              <a:buChar char=" "/>
            </a:pPr>
            <a:r>
              <a:rPr lang="en-US" sz="3200" dirty="0" smtClean="0"/>
              <a:t>What </a:t>
            </a:r>
            <a:r>
              <a:rPr lang="en-US" sz="3200" dirty="0"/>
              <a:t>is one thing you would </a:t>
            </a:r>
            <a:r>
              <a:rPr lang="en-US" sz="3200" dirty="0" smtClean="0"/>
              <a:t>like to do less of and why?</a:t>
            </a:r>
            <a:endParaRPr lang="en-US" sz="3200" dirty="0"/>
          </a:p>
          <a:p>
            <a:endParaRPr lang="en-US" sz="32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12" y="2074299"/>
            <a:ext cx="2698374" cy="2646816"/>
          </a:xfrm>
          <a:prstGeom prst="rect">
            <a:avLst/>
          </a:prstGeom>
        </p:spPr>
      </p:pic>
    </p:spTree>
    <p:extLst>
      <p:ext uri="{BB962C8B-B14F-4D97-AF65-F5344CB8AC3E}">
        <p14:creationId xmlns:p14="http://schemas.microsoft.com/office/powerpoint/2010/main" val="33881161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SMART Goals Review</a:t>
            </a:r>
            <a:endParaRPr lang="en-US" dirty="0"/>
          </a:p>
        </p:txBody>
      </p:sp>
      <p:sp>
        <p:nvSpPr>
          <p:cNvPr id="3" name="Content Placeholder 2"/>
          <p:cNvSpPr>
            <a:spLocks noGrp="1"/>
          </p:cNvSpPr>
          <p:nvPr>
            <p:ph idx="1"/>
          </p:nvPr>
        </p:nvSpPr>
        <p:spPr>
          <a:xfrm>
            <a:off x="1097280" y="1845734"/>
            <a:ext cx="6462469" cy="4470006"/>
          </a:xfrm>
        </p:spPr>
        <p:txBody>
          <a:bodyPr>
            <a:normAutofit fontScale="92500" lnSpcReduction="10000"/>
          </a:bodyPr>
          <a:lstStyle/>
          <a:p>
            <a:r>
              <a:rPr lang="en-US" sz="4000" b="1" dirty="0" smtClean="0">
                <a:solidFill>
                  <a:schemeClr val="accent2"/>
                </a:solidFill>
              </a:rPr>
              <a:t>S</a:t>
            </a:r>
            <a:r>
              <a:rPr lang="en-US" sz="4000" dirty="0" smtClean="0"/>
              <a:t>pecific: </a:t>
            </a:r>
            <a:r>
              <a:rPr lang="en-US" sz="2600" dirty="0" smtClean="0"/>
              <a:t>What exactly are you going to do, when, and how?</a:t>
            </a:r>
            <a:endParaRPr lang="en-US" sz="2600" dirty="0"/>
          </a:p>
          <a:p>
            <a:r>
              <a:rPr lang="en-US" sz="4000" b="1" dirty="0" smtClean="0">
                <a:solidFill>
                  <a:schemeClr val="accent2"/>
                </a:solidFill>
              </a:rPr>
              <a:t>M</a:t>
            </a:r>
            <a:r>
              <a:rPr lang="en-US" sz="4000" dirty="0" smtClean="0"/>
              <a:t>easurable: </a:t>
            </a:r>
            <a:r>
              <a:rPr lang="en-US" sz="2600" dirty="0" smtClean="0"/>
              <a:t>What criteria will you use to determine your progress?</a:t>
            </a:r>
            <a:endParaRPr lang="en-US" sz="2600" dirty="0"/>
          </a:p>
          <a:p>
            <a:r>
              <a:rPr lang="en-US" sz="4000" b="1" dirty="0" smtClean="0">
                <a:solidFill>
                  <a:schemeClr val="accent2"/>
                </a:solidFill>
              </a:rPr>
              <a:t>A</a:t>
            </a:r>
            <a:r>
              <a:rPr lang="en-US" sz="4000" dirty="0" smtClean="0"/>
              <a:t>ttainable: </a:t>
            </a:r>
            <a:r>
              <a:rPr lang="en-US" sz="2600" dirty="0" smtClean="0"/>
              <a:t>Is it realistic and within your control?</a:t>
            </a:r>
            <a:endParaRPr lang="en-US" sz="2600" dirty="0"/>
          </a:p>
          <a:p>
            <a:r>
              <a:rPr lang="en-US" sz="4000" b="1" dirty="0" smtClean="0">
                <a:solidFill>
                  <a:schemeClr val="accent2"/>
                </a:solidFill>
              </a:rPr>
              <a:t>R</a:t>
            </a:r>
            <a:r>
              <a:rPr lang="en-US" sz="4000" dirty="0" smtClean="0"/>
              <a:t>elevant: </a:t>
            </a:r>
            <a:r>
              <a:rPr lang="en-US" sz="2600" dirty="0" smtClean="0"/>
              <a:t>Is it challenging and meaningful?</a:t>
            </a:r>
            <a:endParaRPr lang="en-US" sz="2600" dirty="0"/>
          </a:p>
          <a:p>
            <a:r>
              <a:rPr lang="en-US" sz="4000" b="1" dirty="0" smtClean="0">
                <a:solidFill>
                  <a:schemeClr val="accent2"/>
                </a:solidFill>
              </a:rPr>
              <a:t>T</a:t>
            </a:r>
            <a:r>
              <a:rPr lang="en-US" sz="4000" dirty="0" smtClean="0"/>
              <a:t>ime-bound: </a:t>
            </a:r>
            <a:r>
              <a:rPr lang="en-US" sz="2600" dirty="0" smtClean="0"/>
              <a:t>Have you given yourself a deadline?</a:t>
            </a:r>
            <a:endParaRPr lang="en-US" sz="2600" dirty="0"/>
          </a:p>
          <a:p>
            <a:endParaRPr lang="en-US" sz="40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4056" y="1011981"/>
            <a:ext cx="3553401" cy="237172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7482796"/>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343</TotalTime>
  <Words>880</Words>
  <Application>Microsoft Office PowerPoint</Application>
  <PresentationFormat>Widescreen</PresentationFormat>
  <Paragraphs>132</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Retrospect</vt:lpstr>
      <vt:lpstr>2014 Year in Review</vt:lpstr>
      <vt:lpstr>HeW Student Support Staff</vt:lpstr>
      <vt:lpstr>2014 Monthly Meetings</vt:lpstr>
      <vt:lpstr>2014 Monthly Meetings</vt:lpstr>
      <vt:lpstr>Best Practices: Recruiting</vt:lpstr>
      <vt:lpstr>Best Practices: Retention/Coaching</vt:lpstr>
      <vt:lpstr>Best Practices: Employment</vt:lpstr>
      <vt:lpstr>Feedback</vt:lpstr>
      <vt:lpstr>2015 Planning</vt:lpstr>
      <vt:lpstr>HeW Focus on Employment</vt:lpstr>
      <vt:lpstr>PowerPoint Presentation</vt:lpstr>
      <vt:lpstr>PowerPoint Presentation</vt:lpstr>
      <vt:lpstr>Meeting Format</vt:lpstr>
      <vt:lpstr>Group Discussion</vt:lpstr>
      <vt:lpstr>Quarterly Goals</vt:lpstr>
      <vt:lpstr>Commitments</vt:lpstr>
      <vt:lpstr>SMART Goals Review</vt:lpstr>
    </vt:vector>
  </TitlesOfParts>
  <Company>Bellevue College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2014 Year in Review</dc:title>
  <dc:creator>Pam Heeke</dc:creator>
  <cp:lastModifiedBy>Pam Heeke</cp:lastModifiedBy>
  <cp:revision>155</cp:revision>
  <cp:lastPrinted>2015-01-06T01:21:37Z</cp:lastPrinted>
  <dcterms:created xsi:type="dcterms:W3CDTF">2015-01-02T19:27:46Z</dcterms:created>
  <dcterms:modified xsi:type="dcterms:W3CDTF">2015-01-07T22:38:47Z</dcterms:modified>
</cp:coreProperties>
</file>